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21.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comments/comment1.xml" ContentType="application/vnd.openxmlformats-officedocument.presentationml.comments+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22.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38.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39.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notesSlides/notesSlide44.xml" ContentType="application/vnd.openxmlformats-officedocument.presentationml.notesSlide+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396.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ink/ink39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98.xml" ContentType="application/inkml+xml"/>
  <Override PartName="/ppt/notesSlides/notesSlide56.xml" ContentType="application/vnd.openxmlformats-officedocument.presentationml.notesSlide+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2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423.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424.xml" ContentType="application/inkml+xml"/>
  <Override PartName="/ppt/ink/ink425.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notesSlides/notesSlide75.xml" ContentType="application/vnd.openxmlformats-officedocument.presentationml.notesSlide+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4" r:id="rId1"/>
  </p:sldMasterIdLst>
  <p:notesMasterIdLst>
    <p:notesMasterId r:id="rId108"/>
  </p:notesMasterIdLst>
  <p:sldIdLst>
    <p:sldId id="256" r:id="rId2"/>
    <p:sldId id="259" r:id="rId3"/>
    <p:sldId id="337" r:id="rId4"/>
    <p:sldId id="357" r:id="rId5"/>
    <p:sldId id="258" r:id="rId6"/>
    <p:sldId id="351" r:id="rId7"/>
    <p:sldId id="260" r:id="rId8"/>
    <p:sldId id="264" r:id="rId9"/>
    <p:sldId id="263" r:id="rId10"/>
    <p:sldId id="363" r:id="rId11"/>
    <p:sldId id="265" r:id="rId12"/>
    <p:sldId id="266" r:id="rId13"/>
    <p:sldId id="267" r:id="rId14"/>
    <p:sldId id="269" r:id="rId15"/>
    <p:sldId id="355" r:id="rId16"/>
    <p:sldId id="370" r:id="rId17"/>
    <p:sldId id="369" r:id="rId18"/>
    <p:sldId id="273" r:id="rId19"/>
    <p:sldId id="365" r:id="rId20"/>
    <p:sldId id="272" r:id="rId21"/>
    <p:sldId id="340" r:id="rId22"/>
    <p:sldId id="399" r:id="rId23"/>
    <p:sldId id="378" r:id="rId24"/>
    <p:sldId id="379" r:id="rId25"/>
    <p:sldId id="277" r:id="rId26"/>
    <p:sldId id="380" r:id="rId27"/>
    <p:sldId id="381" r:id="rId28"/>
    <p:sldId id="382" r:id="rId29"/>
    <p:sldId id="400" r:id="rId30"/>
    <p:sldId id="384" r:id="rId31"/>
    <p:sldId id="371" r:id="rId32"/>
    <p:sldId id="392" r:id="rId33"/>
    <p:sldId id="393" r:id="rId34"/>
    <p:sldId id="394" r:id="rId35"/>
    <p:sldId id="395" r:id="rId36"/>
    <p:sldId id="374" r:id="rId37"/>
    <p:sldId id="373" r:id="rId38"/>
    <p:sldId id="397" r:id="rId39"/>
    <p:sldId id="398" r:id="rId40"/>
    <p:sldId id="403" r:id="rId41"/>
    <p:sldId id="274" r:id="rId42"/>
    <p:sldId id="367" r:id="rId43"/>
    <p:sldId id="276" r:id="rId44"/>
    <p:sldId id="372" r:id="rId45"/>
    <p:sldId id="279" r:id="rId46"/>
    <p:sldId id="396" r:id="rId47"/>
    <p:sldId id="284" r:id="rId48"/>
    <p:sldId id="341" r:id="rId49"/>
    <p:sldId id="291" r:id="rId50"/>
    <p:sldId id="356" r:id="rId51"/>
    <p:sldId id="339" r:id="rId52"/>
    <p:sldId id="364" r:id="rId53"/>
    <p:sldId id="361" r:id="rId54"/>
    <p:sldId id="362" r:id="rId55"/>
    <p:sldId id="359" r:id="rId56"/>
    <p:sldId id="352" r:id="rId57"/>
    <p:sldId id="360" r:id="rId58"/>
    <p:sldId id="383" r:id="rId59"/>
    <p:sldId id="358" r:id="rId60"/>
    <p:sldId id="347" r:id="rId61"/>
    <p:sldId id="401" r:id="rId62"/>
    <p:sldId id="292" r:id="rId63"/>
    <p:sldId id="293" r:id="rId64"/>
    <p:sldId id="385" r:id="rId65"/>
    <p:sldId id="404" r:id="rId66"/>
    <p:sldId id="296" r:id="rId67"/>
    <p:sldId id="405" r:id="rId68"/>
    <p:sldId id="300" r:id="rId69"/>
    <p:sldId id="302" r:id="rId70"/>
    <p:sldId id="312" r:id="rId71"/>
    <p:sldId id="388" r:id="rId72"/>
    <p:sldId id="407" r:id="rId73"/>
    <p:sldId id="303" r:id="rId74"/>
    <p:sldId id="304" r:id="rId75"/>
    <p:sldId id="305" r:id="rId76"/>
    <p:sldId id="306" r:id="rId77"/>
    <p:sldId id="391" r:id="rId78"/>
    <p:sldId id="408" r:id="rId79"/>
    <p:sldId id="307" r:id="rId80"/>
    <p:sldId id="338" r:id="rId81"/>
    <p:sldId id="386" r:id="rId82"/>
    <p:sldId id="387" r:id="rId83"/>
    <p:sldId id="409" r:id="rId84"/>
    <p:sldId id="310" r:id="rId85"/>
    <p:sldId id="311" r:id="rId86"/>
    <p:sldId id="346" r:id="rId87"/>
    <p:sldId id="411" r:id="rId88"/>
    <p:sldId id="342" r:id="rId89"/>
    <p:sldId id="375" r:id="rId90"/>
    <p:sldId id="402" r:id="rId91"/>
    <p:sldId id="376" r:id="rId92"/>
    <p:sldId id="324" r:id="rId93"/>
    <p:sldId id="325" r:id="rId94"/>
    <p:sldId id="326" r:id="rId95"/>
    <p:sldId id="328" r:id="rId96"/>
    <p:sldId id="329" r:id="rId97"/>
    <p:sldId id="330" r:id="rId98"/>
    <p:sldId id="331" r:id="rId99"/>
    <p:sldId id="332" r:id="rId100"/>
    <p:sldId id="333" r:id="rId101"/>
    <p:sldId id="334" r:id="rId102"/>
    <p:sldId id="335" r:id="rId103"/>
    <p:sldId id="336" r:id="rId104"/>
    <p:sldId id="406" r:id="rId105"/>
    <p:sldId id="368" r:id="rId106"/>
    <p:sldId id="412" r:id="rId107"/>
  </p:sldIdLst>
  <p:sldSz cx="9144000" cy="5143500" type="screen16x9"/>
  <p:notesSz cx="7010400" cy="9296400"/>
  <p:embeddedFontLst>
    <p:embeddedFont>
      <p:font typeface="Calibri" panose="020F0502020204030204" pitchFamily="34" charset="0"/>
      <p:regular r:id="rId109"/>
      <p:bold r:id="rId110"/>
      <p:italic r:id="rId111"/>
      <p:boldItalic r:id="rId112"/>
    </p:embeddedFont>
    <p:embeddedFont>
      <p:font typeface="Calibri Light" panose="020F0302020204030204" pitchFamily="34" charset="0"/>
      <p:regular r:id="rId113"/>
      <p:italic r:id="rId114"/>
    </p:embeddedFont>
    <p:embeddedFont>
      <p:font typeface="Helvetica" panose="020B0604020202020204" pitchFamily="34" charset="0"/>
      <p:regular r:id="rId115"/>
      <p:bold r:id="rId116"/>
      <p:italic r:id="rId117"/>
      <p:boldItalic r:id="rId118"/>
    </p:embeddedFont>
    <p:embeddedFont>
      <p:font typeface="Roboto" panose="02000000000000000000" pitchFamily="2" charset="0"/>
      <p:regular r:id="rId119"/>
      <p:bold r:id="rId120"/>
      <p:italic r:id="rId121"/>
      <p:boldItalic r:id="rId122"/>
    </p:embeddedFont>
  </p:embeddedFontLst>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E5FB66-1B3C-4E06-A845-DAF7B74AEA9C}">
          <p14:sldIdLst>
            <p14:sldId id="256"/>
            <p14:sldId id="259"/>
            <p14:sldId id="337"/>
          </p14:sldIdLst>
        </p14:section>
        <p14:section name="AboutMe" id="{6A6113DB-FC7E-42DA-9696-36DA35E87625}">
          <p14:sldIdLst>
            <p14:sldId id="357"/>
            <p14:sldId id="258"/>
            <p14:sldId id="351"/>
            <p14:sldId id="260"/>
          </p14:sldIdLst>
        </p14:section>
        <p14:section name="Introduction" id="{EBF86BA7-DC8A-4AAF-96E7-5823FCC31141}">
          <p14:sldIdLst>
            <p14:sldId id="264"/>
            <p14:sldId id="263"/>
            <p14:sldId id="363"/>
            <p14:sldId id="265"/>
            <p14:sldId id="266"/>
            <p14:sldId id="267"/>
            <p14:sldId id="269"/>
            <p14:sldId id="355"/>
            <p14:sldId id="370"/>
            <p14:sldId id="369"/>
            <p14:sldId id="273"/>
            <p14:sldId id="365"/>
            <p14:sldId id="272"/>
            <p14:sldId id="340"/>
            <p14:sldId id="399"/>
            <p14:sldId id="378"/>
            <p14:sldId id="379"/>
            <p14:sldId id="277"/>
            <p14:sldId id="380"/>
            <p14:sldId id="381"/>
            <p14:sldId id="382"/>
            <p14:sldId id="400"/>
            <p14:sldId id="384"/>
            <p14:sldId id="371"/>
            <p14:sldId id="392"/>
            <p14:sldId id="393"/>
            <p14:sldId id="394"/>
            <p14:sldId id="395"/>
            <p14:sldId id="374"/>
            <p14:sldId id="373"/>
            <p14:sldId id="397"/>
            <p14:sldId id="398"/>
            <p14:sldId id="403"/>
            <p14:sldId id="274"/>
            <p14:sldId id="367"/>
            <p14:sldId id="276"/>
            <p14:sldId id="372"/>
            <p14:sldId id="279"/>
            <p14:sldId id="396"/>
            <p14:sldId id="284"/>
            <p14:sldId id="341"/>
            <p14:sldId id="291"/>
            <p14:sldId id="356"/>
            <p14:sldId id="339"/>
          </p14:sldIdLst>
        </p14:section>
        <p14:section name="SelfXR" id="{98DD3DC9-85C7-4FCD-9A4C-11B15D9EAB79}">
          <p14:sldIdLst>
            <p14:sldId id="364"/>
            <p14:sldId id="361"/>
            <p14:sldId id="362"/>
            <p14:sldId id="359"/>
            <p14:sldId id="352"/>
            <p14:sldId id="360"/>
            <p14:sldId id="383"/>
            <p14:sldId id="358"/>
            <p14:sldId id="347"/>
          </p14:sldIdLst>
        </p14:section>
        <p14:section name="UnboxingTechnology" id="{6F01C8E4-251D-4B62-A1F1-9D13508E36D2}">
          <p14:sldIdLst>
            <p14:sldId id="401"/>
          </p14:sldIdLst>
        </p14:section>
        <p14:section name="XRAreas" id="{9625B615-3D48-4AF4-9A7C-295161CC318A}">
          <p14:sldIdLst>
            <p14:sldId id="292"/>
            <p14:sldId id="293"/>
            <p14:sldId id="385"/>
            <p14:sldId id="404"/>
            <p14:sldId id="296"/>
            <p14:sldId id="405"/>
            <p14:sldId id="300"/>
            <p14:sldId id="302"/>
            <p14:sldId id="312"/>
            <p14:sldId id="388"/>
            <p14:sldId id="407"/>
            <p14:sldId id="303"/>
            <p14:sldId id="304"/>
            <p14:sldId id="305"/>
            <p14:sldId id="306"/>
            <p14:sldId id="391"/>
            <p14:sldId id="408"/>
            <p14:sldId id="307"/>
            <p14:sldId id="338"/>
            <p14:sldId id="386"/>
            <p14:sldId id="387"/>
            <p14:sldId id="409"/>
            <p14:sldId id="310"/>
            <p14:sldId id="311"/>
            <p14:sldId id="346"/>
            <p14:sldId id="411"/>
            <p14:sldId id="342"/>
            <p14:sldId id="375"/>
            <p14:sldId id="402"/>
            <p14:sldId id="376"/>
            <p14:sldId id="324"/>
            <p14:sldId id="325"/>
            <p14:sldId id="326"/>
            <p14:sldId id="328"/>
            <p14:sldId id="329"/>
            <p14:sldId id="330"/>
            <p14:sldId id="331"/>
            <p14:sldId id="332"/>
            <p14:sldId id="333"/>
            <p14:sldId id="334"/>
            <p14:sldId id="335"/>
            <p14:sldId id="336"/>
            <p14:sldId id="406"/>
            <p14:sldId id="368"/>
            <p14:sldId id="4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ne Meerwald-Stadler" initials="" lastIdx="7" clrIdx="0"/>
  <p:cmAuthor id="1" name="Susanne Meerwald-Stadler" initials="SM" lastIdx="13" clrIdx="1">
    <p:extLst>
      <p:ext uri="{19B8F6BF-5375-455C-9EA6-DF929625EA0E}">
        <p15:presenceInfo xmlns:p15="http://schemas.microsoft.com/office/powerpoint/2012/main" userId="Susanne Meerwald-St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74" autoAdjust="0"/>
  </p:normalViewPr>
  <p:slideViewPr>
    <p:cSldViewPr snapToGrid="0">
      <p:cViewPr varScale="1">
        <p:scale>
          <a:sx n="124" d="100"/>
          <a:sy n="124" d="100"/>
        </p:scale>
        <p:origin x="122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6T09:11:46.182" idx="3">
    <p:pos x="6000" y="0"/>
    <p:text>admond foto reingeben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8:26:10.637" idx="13">
    <p:pos x="380" y="3504"/>
    <p:text>105 lect2mb</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5.856"/>
    </inkml:context>
    <inkml:brush xml:id="br0">
      <inkml:brushProperty name="width" value="0.1" units="cm"/>
      <inkml:brushProperty name="height" value="0.1" units="cm"/>
      <inkml:brushProperty name="color" value="#E71224"/>
    </inkml:brush>
  </inkml:definitions>
  <inkml:trace contextRef="#ctx0" brushRef="#br0">121 35 4305,'0'0'1175,"0"0"26,0 0 298,0 0-269,0 0-455,0 0-240,-9 6-119,-28 22-74,35-26-310,0 0 0,0 1 0,1-1-1,-1 1 1,1-1 0,0 1 0,0 0-1,0-1 1,0 1 0,0 0-1,1 0 1,-1 0 0,1 0 0,-1 0-1,1 0 1,0-1 0,0 1 0,1 0-1,-1 0 1,2 6 0,-1 4 122,0-4-92,0 1 0,1 0 1,0-1-1,0 1 0,1-1 1,0 0-1,1 0 0,0 0 1,0 0-1,1-1 0,0 0 1,8 10-1,13 14 266,47 47 0,-31-37-95,-26-24-80,1 1 0,24 39 0,-37-51-73,0 0-1,0 0 0,-1 0 1,0 1-1,-1-1 0,0 1 1,0-1-1,0 1 0,-1 0 1,0 0-1,-1 0 0,0 15 1,-1-19-34,0-1 1,0 0-1,-1 0 1,1 0 0,-1 0-1,1 0 1,-1-1-1,0 1 1,0 0 0,0-1-1,-1 0 1,1 1-1,0-1 1,-1 0-1,0 0 1,1 0 0,-1 0-1,0-1 1,0 1-1,-5 1 1,-4 2 42,0 0 1,0-1-1,-24 5 1,20-6-19,-1 0-1,1-2 1,-1 1 0,1-2 0,-1 0 0,-25-5-1,37 5-73,1-1-1,0 0 1,0-1 0,-1 1-1,1-1 1,0 1-1,0-1 1,0 0-1,0-1 1,1 1 0,-1-1-1,1 0 1,-1 0-1,1 0 1,0 0 0,0 0-1,0-1 1,1 1-1,-1-1 1,1 0-1,0 0 1,0 0 0,0 0-1,0 0 1,1 0-1,0 0 1,0-1-1,-1-8 1,0-9-4,1 0-1,1 0 1,1 0 0,0 0-1,2 0 1,1 0-1,1 0 1,1 0 0,0 1-1,15-31 1,4 3-1,1 1 0,2 1 0,40-49 0,-4 9 88,-64 87-65,0-1 1,0 1 0,1-1 0,-1 1 0,0-1-1,0 1 1,0-1 0,0 1 0,0 0-1,0-1 1,0 1 0,0-1 0,0 1 0,0-1-1,0 1 1,0-1 0,0 1 0,0-1 0,-1 1-1,1-1 1,0 1 0,0 0 0,0-1-1,-1 1 1,1-1 0,0 1 0,-1 0 0,1-1-1,0 1 1,-1 0 0,1-1 0,0 1-1,-1 0 1,1 0 0,-1-1 0,1 1 0,0 0-1,-1 0 1,1 0 0,-1-1 0,1 1-1,-1 0 1,1 0 0,-1 0 0,1 0 0,0 0-1,-1 0 1,1 0 0,-2 0 0,-27-5-395,26 5 371,-3-1-262,-1 1-1,0-1 0,1 1 0,-1 0 0,0 1 0,-10 1 0,14-1-73,0 0-1,0 1 0,1-1 1,-1 1-1,0-1 0,1 1 1,-1 0-1,0 0 0,1 0 1,0 0-1,0 0 0,0 1 1,0-1-1,0 1 0,-3 4 1,-7 15-5011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6.441"/>
    </inkml:context>
    <inkml:brush xml:id="br0">
      <inkml:brushProperty name="width" value="0.1" units="cm"/>
      <inkml:brushProperty name="height" value="0.1" units="cm"/>
      <inkml:brushProperty name="color" value="#E71224"/>
    </inkml:brush>
  </inkml:definitions>
  <inkml:trace contextRef="#ctx0" brushRef="#br0">10 2 232,'0'0'4226,"0"0"-2631,0 0-345,0 0-22,0 0-404,0 0-172,0 0-529,0 0 0,0 0 0,0 0 0,0 0 0,-1-1 0,1 1 0,0 0 0,0 0 0,0 0 0,-1 0 0,1 0 0,0 0 0,0 0 0,-1 0 0,1 0 0,0-1 0,0 1 0,-1 0 0,1 0 0,0 0 0,0 0-1,-1 0 1,1 0 0,0 1 0,0-1 0,0 0 0,-1 0 0,1 0 0,0 0 0,0 0 0,-1 0 0,1 0 0,0 0 0,0 0 0,0 1 0,-1-1 0,1 0 0,0 0 0,0 0 0,0 0 0,0 1 0,-1-1 0,1 0-1,0 0 1,0 1 0,0 39 5,19 475 2957,-18-509-5237,0-20-904,-1 8 1591,2-11-3128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7.379"/>
    </inkml:context>
    <inkml:brush xml:id="br0">
      <inkml:brushProperty name="width" value="0.1" units="cm"/>
      <inkml:brushProperty name="height" value="0.1" units="cm"/>
      <inkml:brushProperty name="color" value="#E71224"/>
    </inkml:brush>
  </inkml:definitions>
  <inkml:trace contextRef="#ctx0" brushRef="#br0">11 127 2801,'0'0'984,"0"0"-227,0 0 354,0 0-161,0 0-235,0 0-7,-2-4-4,1 2-636,0 0 1,0 1-1,0-1 0,0 0 1,1 1-1,-1-1 0,1 0 1,-1 0-1,1 0 0,-1 1 1,1-1-1,0 0 0,0 0 1,0 0-1,0 0 0,0 0 1,0 1-1,1-1 0,-1 0 1,1 0-1,-1 0 0,1 0 0,0 1 1,-1-1-1,1 0 0,0 1 1,0-1-1,0 1 0,0-1 1,1 1-1,-1-1 0,0 1 1,1 0-1,-1-1 0,1 1 1,-1 0-1,1 0 0,-1 0 1,1 0-1,0 1 0,1-2 1,11-6-111,1 0 1,0 1 0,0 1-1,0 0 1,1 1 0,-1 1-1,1 0 1,1 1 0,-1 1-1,17-1 1,-32 3 38,0 1 0,0-1 0,0 0 0,0 0 0,0 0 0,0 0 1,0 1-1,0-1 0,0 1 0,0-1 0,-1 1 0,1-1 0,0 1 0,0-1 0,0 1 0,0 0 0,-1-1 0,1 1 0,0 0 0,-1 0 1,1-1-1,0 1 0,-1 0 0,1 0 0,-1 0 0,1 0 0,-1 1 0,5 36 222,-6-25-83,0 0-1,-1 0 0,-7 23 1,-3-5-20,7-21-168,1-1-1,1 1 0,0 0 0,0 0 1,1 1-1,0-1 0,0 12 0,34-22-301,46-7 636,-68 5-248,1 0 1,-1 0-1,1 1 1,0 0 0,-1 1-1,1 1 1,0-1 0,-1 2-1,1-1 1,-1 2 0,1-1-1,-1 1 1,20 9 0,-18-4 64,0-1 1,-1 2 0,0 0 0,-1 0 0,1 1-1,-2 0 1,1 1 0,-1 0 0,-1 0 0,12 22-1,-16-27-65,-1 1 0,-1-1 0,1 0 0,-1 1 0,0-1-1,0 1 1,-1 0 0,0 0 0,0-1 0,-1 1 0,0 0-1,0 0 1,0 0 0,-1 0 0,0 0 0,0-1 0,-1 1-1,0 0 1,0-1 0,-1 0 0,1 1 0,-2-1-1,-6 11 1,-5 3 116,-1-1 0,-1-1 0,-1-1 0,0 0-1,-2-2 1,1 0 0,-2-1 0,-31 17 0,22-16 491,-1-1 1,0-1 0,0-2-1,-2-1 1,-57 10 0,84-19-774,-16 0 372,13-12-7142,7 1-1718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0.459"/>
    </inkml:context>
    <inkml:brush xml:id="br0">
      <inkml:brushProperty name="width" value="0.05" units="cm"/>
      <inkml:brushProperty name="height" value="0.05" units="cm"/>
    </inkml:brush>
  </inkml:definitions>
  <inkml:trace contextRef="#ctx0" brushRef="#br0">0 1 3225,'0'0'1003,"0"0"93,0 0 80,0 0-42,0 0-98,2 6-232,78 274 4449,-5 7-3366,-37-116-1296,23 243 0,-57-264-298,-4-117-249,0-32 10,0-1 6,0 0 10,0 0 10,0 0-6,0 0-34,8-24 1044,-2-45-994,4 0-1,30-110 1,60-127 164,-74 236-229,3 2 1,3 0-1,45-67 1,-53 98-160,2 1 0,1 2 0,2 1 0,1 1 0,1 1 0,58-43-1,-56 56-3103,-31 18 2779,-1-1 0,1 1 1,-1 0-1,1-1 0,-1 1 1,1 0-1,-1 0 0,1 0 0,0 0 1,-1 0-1,1 1 0,-1-1 0,3 1 1,4 5-4050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1.621"/>
    </inkml:context>
    <inkml:brush xml:id="br0">
      <inkml:brushProperty name="width" value="0.05" units="cm"/>
      <inkml:brushProperty name="height" value="0.05" units="cm"/>
    </inkml:brush>
  </inkml:definitions>
  <inkml:trace contextRef="#ctx0" brushRef="#br0">187 322 2985,'0'0'1697,"0"0"-411,0 0 201,0 0-213,0 0-494,0 0-247,0 0-525,0 0-1,0 0 1,0 0 0,-1 0-1,1 0 1,0 0-1,0 0 1,0 0 0,0 0-1,0 0 1,0 0-1,0 0 1,0 0 0,0 0-1,0 0 1,0 0 0,0 0-1,-1 0 1,1-1-1,0 1 1,0 0 0,0 0-1,0 0 1,0 0-1,0 0 1,0 0 0,0 0-1,0 0 1,0 0-1,0 0 1,0 0 0,0 0-1,0 0 1,0 0 0,0 0-1,0-1 1,0 1-1,0 0 1,0 0 0,0 0-1,-97 401 4685,82-346-4475,-57 180 155,73-241-95,-1-1-1,1 1 0,-1-1 0,0 1 0,-2-11 0,1-27-176,14-44 167,4 1 0,47-142 0,-42 164-162,55-110-1,-58 139-99,3 0 0,0 1 0,2 1 0,35-36 0,-52 62-31,0 1 1,0 0-1,1 0 1,0 1-1,1 0 1,16-9-1,-23 14 6,1 0 0,-1 0 0,1 0-1,-1 0 1,1 1 0,0-1 0,-1 1 0,1 0 0,0-1-1,-1 1 1,1 0 0,0 0 0,-1 1 0,1-1-1,0 1 1,-1-1 0,1 1 0,-1 0 0,1 0-1,-1 0 1,1 0 0,-1 0 0,0 1 0,1-1 0,-1 1-1,0-1 1,0 1 0,0 0 0,0 0 0,2 3-1,3 4 0,-1 0-1,-1 0 1,1 1-1,-1-1 0,-1 1 1,0 0-1,0 0 0,-1 1 1,-1-1-1,1 1 0,0 21 1,-2-23 19,0 0 1,-2 0 0,1 0-1,-1 0 1,0 0 0,-1-1-1,0 1 1,0 0 0,-1 0-1,0-1 1,-1 0-1,1 0 1,-2 0 0,-7 12-1,-7 0 14,0-1 0,-1-1 0,-1-1-1,0-1 1,-1 0 0,-1-2-1,-49 23 1,-41 27 233,111-63-242,1 0 0,-1 0 0,1 1 0,0-1 0,-1 1 0,1-1 0,0 1 1,0-1-1,0 1 0,0 0 0,0 0 0,1-1 0,-1 1 0,0 0 0,1 0 0,0 0 0,-1 0 0,1 0 0,0 0 0,0 0 0,0 0 0,0 0 0,0-1 0,0 1 0,1 0 0,-1 0 0,1 0 1,-1 0-1,2 2 0,0 3 40,1 0 0,0 0 1,1 0-1,0 0 0,0-1 1,5 7-1,15 16 252,1-2 0,2-1 0,0-1 0,2-2 0,58 38 0,173 78 1186,-36-21-534,-207-104-657,-17-13-300,0-1 0,0 0 0,0 1 1,0-1-1,0 0 0,0 0 1,0 1-1,0-1 0,0 0 0,-1 0 1,1 1-1,0-1 0,0 0 1,0 0-1,0 0 0,-1 1 0,1-1 1,0 0-1,0 0 0,-1 0 0,1 1 1,0-1-1,0 0 0,0 0 1,-1 0-1,1 0 0,0 0 0,-1 0 1,1 0-1,0 0 0,0 0 1,-1 1-1,1-1 0,0 0 0,0 0 1,-1 0-1,1-1 0,-1 1 0,-43-1-2378,34 0 1368,-28-4-4468,3-3-4823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24.151"/>
    </inkml:context>
    <inkml:brush xml:id="br0">
      <inkml:brushProperty name="width" value="0.05" units="cm"/>
      <inkml:brushProperty name="height" value="0.05" units="cm"/>
    </inkml:brush>
  </inkml:definitions>
  <inkml:trace contextRef="#ctx0" brushRef="#br0">2464 249 3809,'0'0'1019,"0"0"153,0 0 190,0 0-101,0 0-259,0-6-182,0 1-636,0 0 1,-1 0-1,1 0 1,-1-1-1,0 1 1,0 0-1,-1 0 0,1 0 1,-1 0-1,0 1 1,-1-1-1,1 0 1,-1 1-1,0-1 0,0 1 1,0 0-1,-1 0 1,1 0-1,-8-5 1,-9-5-1,-1 0-1,1 2 1,-2 1 0,0 1 0,0 0 0,-1 2 0,-43-11 0,-4 5 119,-98-7-1,46 13-178,-1 6 0,1 4 0,-1 7 0,2 4 0,-208 52 0,220-38-26,2 5 0,-151 68 0,213-79-40,0 3 0,2 1-1,1 3 1,1 1-1,1 2 1,2 1 0,-67 74-1,89-84-43,0 0 0,1 0 0,1 2 0,1 0 0,1 0-1,1 2 1,2-1 0,0 1 0,-6 36 0,6-14 41,3 0 0,2 1 0,2-1 0,6 67 0,0-82-7,1-1 0,1 0 0,2 0 0,2-1 0,23 55 1,-4-25 25,67 102 1,-52-102-34,3-2-1,2-2 0,3-2 1,2-2-1,67 50 0,323 199 245,-334-241-213,2-4 1,2-5-1,176 55 0,-77-47 74,241 36-1,-289-70-4,1-7 0,305-6 0,-417-17-87,0-3 1,0-2 0,-1-2-1,0-2 1,93-38-1,-82 24-4,-1-4 1,-1-2-1,-2-3 0,60-48 1,-81 52-14,-2-1 1,-1-3 0,-1-1-1,-3-1 1,38-57 0,-34 39-7,-3-1 0,-2-2 0,36-96 0,-54 111 78,-3-1-1,-1 0 0,-2-1 0,-2 0 0,-2 0 1,-2 0-1,-6-57 0,1 71-73,-1-1 0,-1 1 1,-2 0-1,-1 1 0,-2 0 0,-15-31 0,-5-2 70,-68-104-1,60 114-101,-3 0 0,-2 3 1,-2 2-1,-102-85 0,36 50 4,-169-98-1,204 139-155,-3 4 1,0 3-1,-131-39 1,86 41-269,-231-31 0,-138 29-2380,8 32-3692,371 4 4171,-102 0-5548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49.669"/>
    </inkml:context>
    <inkml:brush xml:id="br0">
      <inkml:brushProperty name="width" value="0.05" units="cm"/>
      <inkml:brushProperty name="height" value="0.05" units="cm"/>
    </inkml:brush>
  </inkml:definitions>
  <inkml:trace contextRef="#ctx0" brushRef="#br0">0 30 4873,'0'0'1258,"0"0"-327,0 0 353,0 0 47,0 0-299,0-4-167,0-16 602,0 20-812,0 0-59,0 0-88,0 0-97,0 0-61,0 0-80,0 0-148,0 28-64,2-7 136,0-1-1,2 0 1,9 36-1,5 20 263,-6 58 1036,-6 143-1,-6-254 68,2-65-1483,1 0 0,2 0-1,2 0 1,2 1-1,27-79 1,-15 66-87,3 2-1,1 0 1,61-88-1,-68 114-924,-12 19-3589,-13 18-3439,-2 0 3223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4:50.903"/>
    </inkml:context>
    <inkml:brush xml:id="br0">
      <inkml:brushProperty name="width" value="0.05" units="cm"/>
      <inkml:brushProperty name="height" value="0.05" units="cm"/>
    </inkml:brush>
  </inkml:definitions>
  <inkml:trace contextRef="#ctx0" brushRef="#br0">57 69 3137,'0'0'823,"0"0"-357,0 0-32,0 0 238,0 0 181,0 0 0,0 15-47,-13 284 4019,-30-61-2922,47-275 1006,-6-29-2682,0 14-116,4 16-95,2-1 0,2 1 0,1 0 0,1 0 0,3 1 0,1 0 1,1 1-1,28-52 0,-37 77-31,1 1 0,0 0 0,0 0 0,0 0 0,1 1 0,0 0-1,9-8 1,-11 12-18,0 0 1,1 0-1,0 1 0,-1 0 0,1-1 0,0 2 0,0-1 0,0 0 0,0 1 0,0 0 0,0 0 0,1 1 0,-1 0 0,7 0 0,-10-1 18,1 1 0,-1 0 1,1 1-1,-1-1 0,0 0 0,1 1 0,-1-1 1,0 1-1,1 0 0,-1 0 0,0 0 0,0 0 1,1 0-1,-1 0 0,0 1 0,0-1 0,0 1 1,-1-1-1,1 1 0,0 0 0,-1-1 0,1 1 1,-1 0-1,1 0 0,-1 0 0,0 1 0,0-1 1,0 0-1,0 0 0,0 1 0,-1-1 0,1 0 1,0 1-1,-1-1 0,0 1 0,0-1 0,0 0 1,0 4-1,0 0 27,-1 1 1,1-1-1,-1 0 1,-1 1 0,1-1-1,-1 0 1,0 0-1,0 0 1,-1 0-1,0 0 1,0 0 0,0-1-1,-8 10 1,-9 5 56,-38 28 0,42-36-66,1 0-1,0 1 1,1 0-1,1 2 1,-20 24-1,31-36-5,1 0 1,-1 0-1,1 0 1,-1 1-1,1-1 1,0 0-1,0 0 1,0 1-1,1-1 0,-1 1 1,1-1-1,0 1 1,0-1-1,0 1 1,0-1-1,1 0 0,1 6 1,0-3 38,0 1 0,1-1 0,0 0 1,0 0-1,0 0 0,1 0 0,0-1 0,7 8 0,7 5 173,1 0-1,1-1 0,34 22 1,-50-36-187,30 18 342,-16-9 76,0-1-1,18 18 1,-64-10-10802,6-11 2685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1.355"/>
    </inkml:context>
    <inkml:brush xml:id="br0">
      <inkml:brushProperty name="width" value="0.05" units="cm"/>
      <inkml:brushProperty name="height" value="0.05" units="cm"/>
    </inkml:brush>
  </inkml:definitions>
  <inkml:trace contextRef="#ctx0" brushRef="#br0">512 92 4817,'0'0'1011,"0"0"307,0 0 62,0 0-213,0 0-240,-6-3-137,-1 0-571,-1 0 0,1 1 0,-1-1 0,0 2 0,0-1-1,1 1 1,-1 0 0,0 0 0,0 1 0,-14 1 0,6 1-72,1 1 1,-1 1 0,1 0 0,0 0-1,-17 9 1,9-3-45,0 2 0,1 1-1,1 0 1,0 2 0,0 0 0,-33 34-1,43-38-108,0 1-1,1 0 1,0 1-1,1 0 0,0 1 1,1 0-1,1 0 1,0 1-1,1-1 0,1 2 1,0-1-1,1 0 1,0 1-1,1 0 0,1 0 1,1 0-1,0 18 1,2-30-26,-1 0 1,1-1 0,0 1 0,-1-1 0,2 1 0,-1-1-1,0 0 1,1 1 0,-1-1 0,1 0 0,0 0 0,0 0-1,1 0 1,-1-1 0,0 1 0,1 0 0,5 3-1,-2-2 28,0 0 0,0-1-1,0 0 1,1 0-1,-1 0 1,1-1-1,0 0 1,12 2-1,0-2 76,0-1-1,0 0 1,-1-2-1,1 0 1,0-1-1,22-5 1,-10-1-47,-1-2 1,0-1-1,-1-1 1,0-2 0,-1-1-1,0-1 1,-2-1 0,0-1-1,-1-2 1,0 0-1,-2-2 1,27-31 0,-42 42 13,1 0 0,-2-1 0,1 0 1,-2-1-1,0 1 0,0-1 0,-1 0 1,-1-1-1,0 1 0,0-1 0,-2 0 1,0 0-1,0 0 0,-2 0 0,1 0 1,-2 0-1,0 0 0,-3-14 0,3 23-61,-2 0 0,1 0 0,0 1 0,-1-1 0,0 1 0,0-1 0,0 1 0,0 0 0,-1 0 0,0 0-1,0 1 1,0-1 0,0 1 0,0 0 0,-1 0 0,1 0 0,-1 1 0,0 0 0,0 0 0,0 0-1,0 0 1,-10-1 0,6 1-223,-1 0 0,1 1-1,0 0 1,-1 1 0,1 0 0,-1 0-1,1 1 1,-1 0 0,1 1 0,0 0-1,0 1 1,-14 4 0,3 4-1335,-1 1 0,-28 23 0,14-7-2418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4.238"/>
    </inkml:context>
    <inkml:brush xml:id="br0">
      <inkml:brushProperty name="width" value="0.05" units="cm"/>
      <inkml:brushProperty name="height" value="0.05" units="cm"/>
    </inkml:brush>
  </inkml:definitions>
  <inkml:trace contextRef="#ctx0" brushRef="#br0">326 267 3761,'0'0'1132,"0"0"268,0 0-113,0 0-242,0 0-188,0 0-197,-11-2-109,0 0-359,-1 0 0,1 1 0,-1 0 0,1 1 0,-1 0 0,0 0 0,1 2-1,-1-1 1,1 1 0,0 1 0,0 0 0,-19 8 0,19-5-180,1 0-1,1 0 1,-1 1 0,1 0-1,0 1 1,0 0 0,1 0-1,0 0 1,1 1 0,0 1-1,0-1 1,1 1 0,0 0-1,1 1 1,0-1 0,1 1-1,0 0 1,1 0 0,0 1-1,0-1 1,1 0 0,1 1-1,0 0 1,0-1 0,2 1-1,1 14 1,-2-22-35,1 0 0,0-1 0,0 1 0,0-1 0,0 1 0,0-1 0,1 1 0,0-1 1,0 0-1,0 0 0,0 0 0,0 0 0,0 0 0,1 0 0,0 0 0,-1-1 0,1 1 0,4 1 0,-1 0 37,0-1 0,0 0 0,0-1 0,1 1 0,-1-1 0,1 0 0,0-1 0,0 0 0,9 1 0,0-1 73,0-2-1,0 1 1,0-2 0,-1 0-1,1-1 1,0 0 0,27-11-1,-19 3-42,0 0-1,-1-2 0,0-1 0,24-20 1,-35 25 11,0-1 0,-1 0 0,-1-1 0,0 0 0,0 0 0,-1-1 0,0-1 0,12-24 0,-16 20-92,-8 15-588,-12 28 266,12-17 334,0 0 0,1 0 1,0 1-1,1 0 0,0-1 1,0 1-1,1-1 0,2 20 0,-1-27 10,-1 1 0,1 0 0,0 0 0,-1 0 0,1-1 0,1 1 0,-1 0 0,0-1 0,1 1 0,-1-1 0,1 0 0,0 1 0,0-1 0,-1 0 0,2 0 0,-1 0 0,0 0 0,0-1 0,1 1 0,-1 0 0,1-1 0,-1 0 0,1 0 0,-1 0 0,1 0 0,0 0 0,0 0 0,-1 0 0,1-1 0,0 0-1,0 1 1,0-1 0,4-1 0,1 1 68,0-1 0,0-1 0,0 0 0,0 0 0,0 0 0,0-1 0,0 0 0,-1-1 0,0 1-1,1-2 1,-1 1 0,-1-1 0,1 0 0,-1 0 0,0-1 0,8-8 0,-7 6 17,0 0-1,0-1 1,0 0 0,-1 0 0,-1-1 0,0 0 0,0 0-1,-1 0 1,0 0 0,-1-1 0,0 1 0,2-14-1,-5 24-112,0 0-1,0 0 0,0 0 0,0 0 0,0 0 0,0 0 0,0 0 0,-1 0 0,1 0 0,0 0 0,0 0 0,0 0 0,0 0 0,0 0 0,0 0 1,0 0-1,0 0 0,0 0 0,0 0 0,-1 0 0,1 0 0,0 0 0,0 0 0,0 0 0,0 0 0,-6 20-68,-5 31 246,11-44-214,0-1 0,1 1 0,0-1 0,0 1 0,0-1 0,0 1 0,1-1 0,0 0 0,1 0 0,-1 0 0,7 10-1,-7-13 60,1 0 0,-1 0-1,1 0 1,0-1-1,0 1 1,0-1-1,0 1 1,0-1 0,1 0-1,-1 0 1,1-1-1,-1 1 1,1-1-1,0 1 1,0-1 0,-1-1-1,1 1 1,0 0-1,0-1 1,0 0-1,5 0 1,5-1 48,0-1-1,1-1 1,-1 0 0,0-1 0,-1 0-1,1-1 1,-1-1 0,0 0 0,0-1-1,-1 0 1,1-1 0,20-18 0,-3 0-5,-1 0 0,-2-2 1,39-51-1,-54 64 37,-1-1-1,-1-1 1,-1 1-1,-1-2 1,0 1-1,-1-1 1,0 0-1,-2-1 1,0 1-1,-2-1 1,0 0-1,0 0 1,-2-36-1,-1 54-58,1-1-1,-1 1 0,0-1 1,0 1-1,0 0 1,0-1-1,0 1 0,0-1 1,0 1-1,-1 0 1,1-1-1,0 1 0,-1 0 1,1-1-1,-1 1 1,1 0-1,-1 0 0,0-1 1,0 1-1,0 0 1,1 0-1,-1 0 0,0 0 1,0 0-1,0 0 1,0 0-1,-1 0 0,1 1 1,0-1-1,0 0 1,0 1-1,-1-1 0,1 1 1,0-1-1,-1 1 0,1-1 1,0 1-1,-1 0 1,1 0-1,-1 0 0,1 0 1,0 0-1,-1 0 1,1 0-1,-1 0 0,-1 1 1,-3 1-14,0-1 0,1 1 0,-1 1-1,1-1 1,-1 1 0,1 0 0,0 0 0,0 1 0,-6 5 0,-1 2 24,0 1-1,1 0 1,0 0 0,2 2-1,-1-1 1,1 1 0,1 1-1,1-1 1,0 1 0,1 0-1,-8 29 1,7-6-54,1 0 1,1 1-1,2 71 0,3-106 51,0 0-1,0 0 1,0 0 0,0 0-1,1 0 1,0 0-1,0 0 1,0 0 0,0-1-1,0 1 1,1 0 0,0-1-1,0 1 1,0-1-1,0 1 1,0-1 0,1 0-1,-1 0 1,1 0-1,0 0 1,0 0 0,0-1-1,0 1 1,1-1 0,-1 0-1,0 0 1,1 0-1,0-1 1,-1 1 0,1-1-1,0 0 1,0 0-1,0 0 1,0 0 0,0-1-1,0 0 1,0 1 0,0-1-1,0-1 1,0 1-1,0-1 1,0 1 0,0-1-1,0 0 1,-1-1-1,1 1 1,0-1 0,-1 1-1,7-5 1,4-4 56,-1 0-1,1-1 1,-2 0-1,0-1 1,0 0 0,11-18-1,-17 23-13,0-2-1,-1 1 1,0-1 0,-1 1-1,0-1 1,0-1-1,-1 1 1,0 0-1,-1-1 1,0 1-1,-1-1 1,1-12-1,-2 22-168,-1 3 39,-1 0 0,1-1-1,-1 1 1,1 0 0,0 0-1,0 0 1,1 0 0,-1 1-1,1-1 1,-1 0-1,1 0 1,0 6 0,0-4-10,-2 7 51,1 0-1,1 0 1,0 0 0,0 0-1,1 0 1,1 0-1,3 13 1,-4-22 28,0 1 0,0-1 1,1 0-1,-1 0 0,1 0 0,0 0 0,0-1 1,0 1-1,0 0 0,0-1 0,1 1 0,-1-1 1,1 0-1,0 0 0,-1 0 0,1 0 0,0 0 0,0-1 1,0 1-1,0-1 0,0 0 0,1 0 0,-1 0 1,0 0-1,1 0 0,-1-1 0,0 0 0,1 1 1,5-2-1,-1 0 41,0 0 1,0 0 0,-1-1-1,1 0 1,-1 0-1,1-1 1,-1 0 0,0-1-1,0 1 1,0-1 0,-1-1-1,0 1 1,1-1-1,7-8 1,-9 8 36,0 0 0,0 0 0,0-1 0,0 1 0,-1-1 0,0-1 0,0 1 0,-1 0 0,0-1 0,0 0 0,0 1 0,-1-1 1,0 0-1,0-1 0,-1 1 0,1-8 0,-2 14-133,0 1-138,0 0-95,-13 26-246,9-15 539,0 1 1,1-1-1,1 1 0,0-1 1,0 1-1,1 0 0,1 0 0,1 20 1,-1-29 0,1 0 1,0 1 0,0-1 0,0 0 0,0 0-1,0 0 1,1 0 0,-1 0 0,1 0 0,0 0-1,0 0 1,0 0 0,0-1 0,0 1 0,1-1-1,-1 0 1,1 1 0,0-1 0,-1 0 0,1-1-1,0 1 1,0 0 0,0-1 0,0 0-1,1 0 1,-1 0 0,0 0 0,0 0 0,1 0-1,-1-1 1,1 0 0,-1 0 0,0 0 0,5 0-1,-2 0 34,0-1-1,0 1 0,0-1 1,0 0-1,0 0 0,-1-1 1,1 0-1,0 0 0,-1 0 1,1 0-1,-1-1 0,0 0 1,0 0-1,0-1 0,0 1 1,-1-1-1,1 0 1,-1-1-1,0 1 0,0-1 1,3-5-1,36-51 220,-33 45-83,1 0 0,0 1 1,24-25-1,-30 37-188,-1-1-1,1 1 0,0 0 1,0 0-1,0 1 1,0 0-1,0 0 1,1 0-1,-1 0 1,1 1-1,-1 0 1,1 0-1,-1 0 1,1 1-1,0 0 0,-1 0 1,1 0-1,0 1 1,-1 0-1,1 0 1,8 3-1,-4-1-20,0 1 0,-1-1 0,1 2 0,-1 0 0,0 0 0,0 0 0,0 1 0,-1 1 0,0-1 0,12 14 0,-15-15 10,0 1 1,0 0-1,-1 0 0,0 1 1,0-1-1,-1 1 0,1 0 1,-2-1-1,1 1 0,-1 1 1,0-1-1,0 0 0,-1 1 1,0-1-1,0 1 0,-1-1 1,0 1-1,-1 9 0,0-15 82,0 0-1,0 1 0,0-1 1,-1 0-1,1 0 0,-1 0 1,1 0-1,-1 0 0,0 0 1,0-1-1,0 1 0,0 0 1,0-1-1,0 0 0,0 1 0,0-1 1,-1 0-1,1 0 0,-5 1 1,-51 14 914,53-15-879,-14 3 91,0 0 0,0-2-1,0 0 1,0-2 0,-29-2-1,47 2-237,1 0 0,-1 0-1,1 0 1,-1 0 0,1 0-1,-1 0 1,1-1 0,-1 1 0,1 0-1,-1 0 1,1-1 0,0 1-1,-1 0 1,1-1 0,-1 1-1,1 0 1,0-1 0,-1 1-1,1 0 1,0-1 0,0 1-1,-1-1 1,1 1 0,0-1 0,0 1-1,0-1 1,-1 1 0,1-1-1,0 1 1,0-1 0,0 1-1,0-1 1,0 1 0,0-1-1,0 1 1,0-1 0,0-14-4192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29.699"/>
    </inkml:context>
    <inkml:brush xml:id="br0">
      <inkml:brushProperty name="width" value="0.05" units="cm"/>
      <inkml:brushProperty name="height" value="0.05" units="cm"/>
    </inkml:brush>
  </inkml:definitions>
  <inkml:trace contextRef="#ctx0" brushRef="#br0">454 44 5281,'0'0'1062,"0"0"-225,0 0 238,0 0-324,0 0-166,-17-1-167,-57-4-27,65 6-279,0 0 0,0 0 1,0 1-1,0 0 1,1 1-1,-1 0 1,1 0-1,-1 1 1,1 0-1,0 0 1,1 1-1,-1 0 1,-10 9-1,2-3 29,-4 4 63,-1 1 0,2 1 0,1 0 0,0 2 0,1 0 1,-22 32-1,30-38-173,1 1 0,0 0 0,1 0 0,1 1 0,0 0 0,1 0 0,0 1 0,2-1 0,-1 1 0,2 0 0,-1 22 0,3-34-50,0 0 1,0 0-1,1 0 0,0 0 0,-1 0 0,1 0 0,0 0 0,1 0 0,-1 0 1,1-1-1,0 1 0,0-1 0,0 1 0,0-1 0,0 0 0,1 0 1,0 0-1,3 3 0,0-1 12,-1-1 0,1 0 0,1-1 0,-1 1 0,0-1 0,1 0 0,0-1 0,0 0 0,11 2 1,4 0-34,1-2 1,0 0 0,-1-2 0,1 0 0,36-6 0,-30 0-94,1 0 0,-1-2 0,0-2 0,-1 0 0,0-2 0,-1-1 0,30-18 1,-39 19 118,0 0 1,0-1 0,-1-1 0,-1 0 0,0-1 0,-1-1 0,-1 0 0,0-1 0,-2-1 0,19-32 0,-26 39 49,0-1 0,-1 1 0,0-1 0,0 0 0,-1 0 0,-1-1 0,0 1 0,-1 0 0,-1-1 0,0 1 0,-2-21 0,1 28-19,0 0 0,0 0 1,0 0-1,-1 0 0,0 0 0,0 0 0,0 1 0,0-1 0,-1 1 1,0-1-1,0 1 0,0 0 0,-1 0 0,1 1 0,-1-1 1,0 1-1,0-1 0,0 1 0,0 0 0,-1 1 0,1-1 0,-1 1 1,1 0-1,-1 0 0,0 0 0,0 1 0,0-1 0,0 1 0,0 1 1,-7-1-1,3-1-193,-1 2 1,1-1-1,-1 2 0,0-1 1,1 1-1,-1 0 0,1 1 1,0 0-1,0 1 1,-12 5-1,8-2-545,1 1-1,0 0 1,1 1-1,0 0 1,0 1 0,-14 14-1,-4 7-3083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0.270"/>
    </inkml:context>
    <inkml:brush xml:id="br0">
      <inkml:brushProperty name="width" value="0.05" units="cm"/>
      <inkml:brushProperty name="height" value="0.05" units="cm"/>
    </inkml:brush>
  </inkml:definitions>
  <inkml:trace contextRef="#ctx0" brushRef="#br0">0 26 4545,'0'0'1155,"0"0"197,0 0 63,0 0-388,0 0-365,0 0-112,1-5-103,3-15-208,8 67-518,-4-19 822,7 37 660,-6-18-463,3 0 0,28 74 0,-40-121-928,1 0-1,-1 1 0,0-1 0,1 0 1,-1 1-1,1-1 0,-1 0 1,1 0-1,-1 1 0,1-1 0,-1 0 1,1 0-1,0 0 0,-1 0 1,1 0-1,-1 0 0,1 0 0,-1 0 1,1 0-1,-1 0 0,1 0 1,-1 0-1,1 0 0,0 0 1,-1-1-1,1 1 0,-1 0 0,1 0 1,-1-1-1,1 1 0,-1 0 1,0 0-1,1-1 0,-1 1 0,1-1 1,-1 1-1,0 0 0,1-1 1,-1 1-1,0-1 0,1 1 1,-1-1-1,1 0 0,4-8-5659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1.322"/>
    </inkml:context>
    <inkml:brush xml:id="br0">
      <inkml:brushProperty name="width" value="0.05" units="cm"/>
      <inkml:brushProperty name="height" value="0.05" units="cm"/>
    </inkml:brush>
  </inkml:definitions>
  <inkml:trace contextRef="#ctx0" brushRef="#br0">81 2 4185,'0'0'997,"0"0"248,0 0 3,0 0-296,0 0-281,0 0-158,-1-1-461,0 1 0,1 0 0,-1 0 0,0 0 0,0 0 0,0 0 0,0 0 0,1 0 0,-1 0 0,0 0 0,0 0 0,0 0 0,0 1 0,1-1 0,-1 0 0,0 1 0,0-1 0,1 0 0,-1 1 0,0-1-1,0 1 1,0 0 0,-9 16 162,1 0 1,0 0-1,-12 37 0,18-44-225,0-1 1,1 1-1,0 0 1,1 0 0,0 0-1,0 0 1,1 0-1,1 0 1,2 16 0,-2-24 7,0-1 1,0 1 0,0-1 0,0 1 0,0-1 0,1 0 0,-1 1 0,0-1-1,1 0 1,-1 0 0,1 0 0,-1 0 0,1 0 0,0-1 0,-1 1 0,1 0-1,0-1 1,-1 1 0,1-1 0,0 0 0,0 1 0,0-1 0,-1 0 0,1 0-1,0 0 1,0 0 0,0-1 0,3 0 0,1 1 57,0-1 0,0 0 0,1 0 0,-1 0 0,0-1 0,0 0 0,7-3 0,2-5-60,-1-1-1,0 0 1,0-1 0,14-16-1,-22 22 37,-1-1 0,1 1 1,-1-1-1,0 0 0,-1-1 0,0 1 1,0-1-1,0 0 0,-1 0 0,4-16 0,-8 31-363,-17 182-1,18-189 227,27-7-4325,-14-3 1501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2.381"/>
    </inkml:context>
    <inkml:brush xml:id="br0">
      <inkml:brushProperty name="width" value="0.05" units="cm"/>
      <inkml:brushProperty name="height" value="0.05" units="cm"/>
    </inkml:brush>
  </inkml:definitions>
  <inkml:trace contextRef="#ctx0" brushRef="#br0">111 90 1384,'0'0'494,"0"0"154,0 0 53,0 0-55,0 0-157,0 0 2,9-11 54,25-36 85,-33 46-575,-1 0 0,1 0 0,0 0 0,0 0 0,-1 0 0,1-1 0,-1 1 0,1 0-1,-1 0 1,1-1 0,-1 1 0,0 0 0,0 0 0,0-1 0,0-2 0,0 4-41,0-1 0,0 1 0,-1-1 0,1 1 0,0-1-1,0 1 1,-1-1 0,1 1 0,-1-1 0,1 1 0,0-1 0,-1 1 0,1 0 0,-1-1 0,1 1-1,-1 0 1,1-1 0,-1 1 0,1 0 0,-1 0 0,1-1 0,-1 1 0,-1 0 0,-36 0 142,31 0 38,3 0-181,0 0 0,0 0 0,0 1 0,-1-1 0,1 1 0,0 0 0,0 0 1,0 0-1,0 0 0,0 1 0,0 0 0,0 0 0,1 0 0,-1 0 0,1 0 0,-1 1 0,1 0 0,0-1 0,-4 5 0,4-2-15,0 0-1,0 0 0,1 0 0,-1 0 0,1 1 0,0-1 0,0 1 1,1 0-1,0-1 0,0 1 0,0 0 0,1 0 0,0 9 0,0-13-26,-1 0-1,1 1 0,0 0 0,0-1 0,0 1 0,1-1 0,-1 0 1,1 1-1,-1-1 0,1 1 0,0-1 0,0 1 0,0-1 1,0 0-1,0 0 0,0 0 0,1 0 0,-1 1 0,1-2 1,-1 1-1,1 0 0,0 0 0,0 0 0,0-1 0,0 1 1,0-1-1,0 0 0,0 1 0,0-1 0,1 0 0,-1 0 1,0-1-1,1 1 0,-1 0 0,1-1 0,-1 1 0,1-1 1,-1 0-1,1 0 0,-1 0 0,1 0 0,3-1 0,-1 1-20,-1-1-1,1 1 0,-1-1 0,1 0 0,-1 0 0,0-1 0,1 1 0,-1-1 0,0 0 1,0 0-1,0-1 0,3-2 0,45-40 107,-43 36 27,0 0-1,1 0 0,-1 1 1,22-12-1,36-9 277,-62 27-374,0 1 1,0-1-1,1 1 0,-1 0 1,0 1-1,1-1 0,-1 1 0,1 0 1,-1 0-1,0 1 0,8 1 1,-12-1 5,1 0 0,-1 0 1,0-1-1,0 1 0,0 0 1,0 0-1,0 1 0,-1-1 1,1 0-1,0 0 0,0 0 0,-1 1 1,1-1-1,-1 0 0,1 1 1,-1-1-1,1 0 0,-1 1 1,0-1-1,0 0 0,1 1 1,-1-1-1,-1 2 0,2 42 695,-2-33-360,2 4-259,-1-11 80,0 0 0,0 0 0,0 0 0,0 0 0,-1 0 0,0 0 0,-3 10 1,3-14-78,0 1 0,0-1 1,0 1-1,0-1 0,0 1 1,-1-1-1,1 0 0,-1 0 1,1 0-1,-1 0 0,1 0 1,-1 0-1,0 0 0,1 0 1,-1 0-1,0-1 0,0 1 1,0-1-1,1 1 0,-1-1 1,0 0-1,0 0 0,0 0 1,0 0-1,-3 0 0,-47-5-828,49 4 517,1 1-1,-1-1 0,1 0 1,-1 0-1,1 0 0,0-1 0,0 1 1,0 0-1,-1-1 0,2 0 1,-1 1-1,0-1 0,0 0 0,0 0 1,1 0-1,-1 0 0,1 0 0,-2-3 1,0-4-2122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019"/>
    </inkml:context>
    <inkml:brush xml:id="br0">
      <inkml:brushProperty name="width" value="0.05" units="cm"/>
      <inkml:brushProperty name="height" value="0.05" units="cm"/>
    </inkml:brush>
  </inkml:definitions>
  <inkml:trace contextRef="#ctx0" brushRef="#br0">167 1 2777,'0'0'1199,"0"0"-489,0 0 29,0 0 49,0 0-512,0 0-93,0 6 142,-5 37 1334,-17 72 0,-4 20 69,22-77-875,4-41-630,-1 0-1,-1 0 0,0 1 0,-1-1 1,-1-1-1,-9 25 0,12-40-183,1-1-1,-1 1 0,0 0 0,0-1 0,0 1 1,0-1-1,0 1 0,0-1 0,0 1 0,0-1 0,0 1 1,0-1-1,0 0 0,0 0 0,0 0 0,0 1 1,0-1-1,0 0 0,0 0 0,0 0 0,0-1 0,0 1 1,0 0-1,-1 0 0,1-1 0,0 1 0,0 0 0,0-1 1,0 1-1,1-1 0,-1 1 0,0-1 0,0 0 1,0 1-1,0-1 0,-1-1 0,-32-24-184,33 25 87,0 1-1,0-1 1,0 0 0,0 1-1,0-1 1,1 0-1,-1 0 1,0 0-1,0 0 1,1 0-1,-1 0 1,1 0-1,-1 0 1,1 0-1,-1 0 1,1 0 0,-1 0-1,1-1 1,0 1-1,0 0 1,0 0-1,0-2 1,0 2 53,1 1 1,0-1-1,-1 1 1,1-1 0,0 1-1,0-1 1,0 1-1,-1-1 1,1 1-1,0 0 1,0 0 0,0-1-1,0 1 1,0 0-1,0 0 1,0 0 0,-1 0-1,1 0 1,0 0-1,0 0 1,1 0-1,66 12 1130,-59-10-994,21 5-275,92 15 1327,-110-21-2656,1-1 0,0 0 0,0 0 0,14-3 0,-16-1-5807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3.898"/>
    </inkml:context>
    <inkml:brush xml:id="br0">
      <inkml:brushProperty name="width" value="0.05" units="cm"/>
      <inkml:brushProperty name="height" value="0.05" units="cm"/>
    </inkml:brush>
  </inkml:definitions>
  <inkml:trace contextRef="#ctx0" brushRef="#br0">0 14 3505,'0'0'1095,"0"0"266,0 0 192,0 0-202,0 0-198,0 0-219,4-3-222,-3 2-658,-1 0 0,1 0 0,0 0 0,0 1 0,0-1 0,0 0 0,0 1 0,0-1 0,0 1 0,0-1 0,0 1 0,0-1 0,0 1 0,0 0 0,1-1 0,-1 1 0,0 0 0,0 0 0,0 0 0,0 0 0,1 0 0,-1 0 0,0 0 0,0 0 0,2 1 0,-1 1 41,0-1 1,-1 1-1,1 0 0,0 0 0,-1 0 0,0 0 1,1 0-1,-1 0 0,0 0 0,0 0 1,0 0-1,0 1 0,-1-1 0,2 5 0,5 29 645,-1-1 0,-2 2 0,-2-1 0,-4 72-1,0-28-2060,2-80-98,0-26-6350,0 8 1299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4.521"/>
    </inkml:context>
    <inkml:brush xml:id="br0">
      <inkml:brushProperty name="width" value="0.05" units="cm"/>
      <inkml:brushProperty name="height" value="0.05" units="cm"/>
    </inkml:brush>
  </inkml:definitions>
  <inkml:trace contextRef="#ctx0" brushRef="#br0">21 268 5089,'0'0'1488,"0"0"-497,0 0 438,0 0 127,0 0-513,0 0-368,-3-11-167,-2-1-345,3 8-98,0-1-1,0 1 1,0-1 0,1 0 0,0 1-1,0-1 1,0 0 0,1 0 0,-1-7 0,2 9-22,0 1 0,-1-1 0,1 1 1,0-1-1,0 0 0,0 1 0,0 0 1,1-1-1,-1 1 0,1 0 0,-1 0 1,1-1-1,0 1 0,0 0 0,0 1 1,0-1-1,0 0 0,3-1 0,47-29 250,-41 26-158,21-11-94,1 1 1,1 1-1,1 2 0,0 2 0,0 1 1,1 2-1,0 1 0,0 2 0,1 1 0,0 2 1,57 4-1,-82 0-76,0 1 0,0-1 0,-1 2 0,0 0 0,1 0 0,-1 1 0,-1 1 0,1 0 1,-1 0-1,0 1 0,18 16 0,-24-20 38,0 0-1,0 1 1,-1 0 0,1 0 0,-1 0 0,0 0 0,0 1 0,0-1-1,-1 1 1,1 0 0,-1 0 0,0 0 0,-1 0 0,1 0 0,-1 0-1,0 0 1,0 1 0,-1-1 0,1 0 0,-1 1 0,0-1 0,-1 0 0,1 0-1,-1 1 1,0-1 0,0 0 0,-1 0 0,0 0 0,-3 7 0,0-3 108,0-1 0,0 0 0,-1 0 0,0-1 0,-1 1 0,1-1 0,-1-1 0,-1 1 0,1-1 0,-1-1 0,0 1 0,-1-1 0,1-1 0,-1 0 0,0 0 0,0 0 0,0-1 0,-12 2 0,-2 0-343,-2-1 1,-44 2-1,-9-5-4830,73-1 4507,5 0-2901,0 2-1654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371"/>
    </inkml:context>
    <inkml:brush xml:id="br0">
      <inkml:brushProperty name="width" value="0.05" units="cm"/>
      <inkml:brushProperty name="height" value="0.05" units="cm"/>
    </inkml:brush>
  </inkml:definitions>
  <inkml:trace contextRef="#ctx0" brushRef="#br0">16 174 1536,'0'0'835,"0"0"-169,0 0 76,0 0-184,0 0-266,0 0-111,7 12 154,24 36-31,-29-46-279,-1-1-1,1 1 0,0-1 1,0 1-1,0-1 1,0 0-1,0 0 1,0 0-1,0 0 1,0 0-1,1 0 0,-1-1 1,0 1-1,0-1 1,1 1-1,-1-1 1,0 0-1,1 0 0,-1 0 1,1 0-1,-1 0 1,0-1-1,3 0 1,1 0 33,0-1 0,-1 1 1,1-1-1,0-1 0,-1 1 1,7-5-1,-6 4 88,0-2 0,0 1 0,-1-1 0,1 1 0,-1-2 0,-1 1 0,1 0 0,-1-1 0,0 0 0,0 0 0,0 0 0,-1-1 0,0 1 0,0-1 1,-1 1-1,0-1 0,0 0 0,0 0 0,-1 0 0,0 0 0,-1 0 0,1-1 0,-1 1 0,-1 0 0,-1-13 0,0 17-75,0 0 1,1 0 0,-1 0-1,0 0 1,-1 1 0,1-1-1,0 1 1,-1-1-1,1 1 1,-1 0 0,0 0-1,0 0 1,0 0-1,0 0 1,0 1 0,0-1-1,0 1 1,-6-1 0,-1-2 135,-1 1 1,0 0 0,0 1-1,-16-1 1,22 2-187,1 1-1,-1 0 1,1 0 0,-1 0-1,1 0 1,-1 1 0,1 0-1,-1 0 1,1 0 0,0 0-1,-1 1 1,1 0 0,0 0-1,0 0 1,0 0 0,-5 4-1,6-2-20,1-1 1,-1 1-1,1-1 0,-1 1 0,1 0 0,0 0 0,0 0 0,1 0 0,-1 0 0,1 0 1,0 1-1,0-1 0,1 0 0,-1 1 0,1-1 0,0 1 0,0 4 0,0-6-19,0 0-1,1 0 0,-1 0 0,1-1 0,-1 1 0,1 0 0,0 0 0,0-1 1,0 1-1,0 0 0,0-1 0,1 1 0,-1-1 0,1 0 0,0 1 1,0-1-1,0 0 0,0 0 0,0 0 0,0 0 0,0-1 0,1 1 0,-1-1 1,0 1-1,1-1 0,0 0 0,-1 0 0,1 0 0,0 0 0,-1 0 1,1 0-1,0-1 0,5 1 0,-2-1 4,0 1 1,0-1-1,1 0 1,-1-1-1,0 1 1,0-1-1,0 0 1,0-1-1,0 0 0,0 0 1,-1 0-1,1 0 1,-1-1-1,1 0 1,6-5-1,24-27 178,-9 11-260,-27 28 103,0 5 187,0 0 0,0 0-1,1 0 1,0-1 0,5 18-1,-6-24-310,1 0 0,0 0 0,0-1 0,0 1 0,0 0 0,0-1 0,0 1 0,1-1 0,-1 1-1,0-1 1,1 1 0,-1-1 0,3 2 0,-2-2-290,1 0 0,-1 0-1,0-1 1,0 1 0,1 0-1,-1-1 1,0 1 0,1-1-1,-1 0 1,1 0 0,-1 0-1,1 0 1,2-1 0,9-2-3586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5.970"/>
    </inkml:context>
    <inkml:brush xml:id="br0">
      <inkml:brushProperty name="width" value="0.05" units="cm"/>
      <inkml:brushProperty name="height" value="0.05" units="cm"/>
    </inkml:brush>
  </inkml:definitions>
  <inkml:trace contextRef="#ctx0" brushRef="#br0">122 13 1464,'0'0'2265,"0"0"-845,0 0-262,0 0-115,0 0-285,0 0 4,-5-3-94,0 2-517,0-1 0,0 0 1,0 1-1,0 0 0,0 0 0,0 1 0,0-1 1,0 1-1,0 0 0,0 0 0,-1 1 0,-7 1 1,11-1-139,0 0 1,-1 0-1,1 0 1,0 0-1,-1 0 1,1 0-1,0 0 1,0 1-1,0 0 1,0-1-1,1 1 1,-1 0-1,0 0 1,1-1-1,-1 2 1,1-1-1,-1 0 1,1 0-1,0 0 1,0 0-1,0 1 1,0-1-1,0 1 1,1-1-1,-1 0 1,1 1-1,0-1 1,0 1 0,-1-1-1,2 5 1,-1-4-78,0 0 1,0 1 0,1-1 0,-1 0 0,1 0 0,0 0 0,0 0 0,0 1 0,1-1-1,-1-1 1,1 1 0,-1 0 0,1 0 0,4 4 0,37 29-292,-38-32 302,1 0 1,-1-1-1,0 1 0,0 1 1,0-1-1,-1 1 0,1 0 1,-1 0-1,0 0 0,-1 1 0,5 8 1,-8-14 95,1 1 0,-1-1 0,0 1 0,0-1 0,0 1 1,0-1-1,0 1 0,0-1 0,0 1 0,0-1 0,0 1 0,0 0 0,0-1 0,0 1 1,0-1-1,0 1 0,-1-1 0,1 1 0,0-1 0,0 0 0,0 1 0,-1-1 1,1 1-1,0-1 0,-1 1 0,1-1 0,0 0 0,-1 1 0,1-1 0,0 0 1,-2 1-1,-21 6 833,-34-5 40,48-2-721,8 0-244,1 0-1,-1 1 0,0-1 1,1 0-1,-1 0 0,0 0 1,0 0-1,1 0 0,-1 0 1,0 0-1,1 0 0,-1 0 1,0 0-1,0 0 0,1-1 1,-1 1-1,0 0 0,1 0 1,-1-1-1,1 1 1,-1 0-1,0-1 0,1 1 1,-1 0-1,1-1 0,-1 1 1,1-1-1,-1 1 0,1-1 1,-1 0-1,1 1 0,-1-1 1,1 1-1,0-1 0,0 0 1,-1 1-1,1-1 0,0 0 1,0 1-1,-1-1 1,1 0-1,0 1 0,0-1 1,0-1-1,1 0-212,-1 1 0,1-1-1,0 1 1,0-1 0,0 1 0,0-1 0,0 1 0,0-1 0,0 1-1,0 0 1,0 0 0,1 0 0,-1-1 0,1 1 0,-1 0 0,2 0-1,20-11-2005,0 1-601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6.504"/>
    </inkml:context>
    <inkml:brush xml:id="br0">
      <inkml:brushProperty name="width" value="0.05" units="cm"/>
      <inkml:brushProperty name="height" value="0.05" units="cm"/>
    </inkml:brush>
  </inkml:definitions>
  <inkml:trace contextRef="#ctx0" brushRef="#br0">254 0 4369,'0'0'651,"0"0"82,0 0 126,0 0-153,0 0-116,0 0-82,-10 2 14,-33 4-101,42-5-400,0-1 0,-1 1 0,1 0-1,0-1 1,0 1 0,-1 0 0,1 0 0,0-1-1,0 1 1,0 0 0,0 0 0,0 0-1,0 1 1,0-1 0,1 0 0,-1 0 0,0 0-1,0 1 1,1-1 0,-1 0 0,1 1 0,-1-1-1,1 0 1,0 1 0,0-1 0,-1 0-1,1 3 1,2 39 543,-1-35-523,1-1-34,1 0 0,0 0-1,0 0 1,1-1 0,0 1-1,0-1 1,0 0 0,1 0-1,0-1 1,0 1 0,12 8-1,11 16 18,-26-27-9,1-1 0,-1 1 0,0 0 0,0 0 0,0 0 0,0 0 0,0 0 0,0 0 0,-1 0 0,0 1 0,0-1 0,0 0 0,0 1 0,0-1 0,0 1-1,-1 0 1,0-1 0,0 7 0,-1-9 44,0 0 0,0 0 0,0 0 0,0 0 0,0 0-1,0 0 1,0-1 0,0 1 0,0 0 0,0 0 0,-1-1 0,1 1 0,0-1-1,-1 1 1,1-1 0,0 0 0,-1 1 0,1-1 0,0 0 0,-1 0-1,-1 0 1,-32 2 687,14-1-895,0-2 0,0 0 0,1-1 0,-1-1 0,1-1 0,-25-8 0,-1-3-3993,30 9-1344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38.839"/>
    </inkml:context>
    <inkml:brush xml:id="br0">
      <inkml:brushProperty name="width" value="0.05" units="cm"/>
      <inkml:brushProperty name="height" value="0.05" units="cm"/>
    </inkml:brush>
  </inkml:definitions>
  <inkml:trace contextRef="#ctx0" brushRef="#br0">126 57 1816,'0'0'1322,"0"0"-83,0 0 201,0 0-135,0 0-115,0 0-56,0-9-142,3-38 871,-3 47-1273,0 20-1413,0 400 3057,0-420-2034,0 0 70,-21-12 496,-2-8-754,19 15-52,-1 0 0,0 0 0,-1 0-1,1 1 1,-1-1 0,0 2 0,0-1-1,0 1 1,0-1 0,-1 2 0,1-1-1,-10-2 1,15 5-268,3 3 206,-1-1-1,1 1 0,-1-1 1,1 1-1,0-1 0,0 0 1,0 0-1,0 0 0,0 0 1,0 0-1,1 0 0,-1 0 1,1-1-1,-1 1 1,1-1-1,0 0 0,-1 0 1,1 0-1,0 0 0,3 0 1,60 12-282,-46-12 245,-1 0 0,0-1 0,0-1 0,0 0 0,1-2 0,-2 0 1,1-1-1,20-8 0,-32 10 155,0 0 0,-1-1-1,1 0 1,-1-1 0,1 1 0,-1-1 0,0-1 0,-1 1 0,1-1 0,-1 0 0,0 0 0,0 0 0,0-1 0,-1 0 0,0 0-1,0 0 1,-1 0 0,1-1 0,-1 1 0,0-1 0,-1 0 0,0 0 0,0 0 0,1-11 0,0-10 311,-1-1 0,-2-34 1,0 57-292,0 0 0,-1-1 1,1 1-1,-1 0 0,-1 1 0,1-1 1,-1 0-1,0 0 0,0 1 0,-1-1 1,0 1-1,0-1 0,0 1 1,0 0-1,-1 0 0,0 1 0,-6-7 1,9 11-32,1 0 0,-1-1 0,0 1 0,1 0 0,-1-1 0,0 1 1,1 0-1,-1 0 0,0-1 0,1 1 0,-1 0 0,0 0 0,1 0 0,-1 0 1,0 0-1,0 0 0,1 0 0,-1 0 0,0 1 0,1-1 0,-1 0 0,0 0 1,1 0-1,-1 1 0,0-1 0,1 0 0,-1 1 0,1-1 0,-1 1 0,0-1 0,1 1 1,-1-1-1,1 1 0,-1-1 0,1 1 0,0-1 0,-1 1 0,1-1 0,0 1 1,-1 1-1,-14 31-194,13-26 256,-5 20-3,1 0 0,1 0 1,1 1-1,2-1 1,1 1-1,1 0 0,7 53 1,0-42-34,1-1 0,2 1 1,17 42-1,-23-79 1253,0-13-846,3-22-553,-5 23 307,2-11-158,-2 12-62,-1 0 0,1 0 0,0 0 0,1 1 0,0-1 0,0 1 0,1 0 0,0 0 0,1 0 0,9-14 1,-13 22-33,0 0 0,0-1 0,-1 1 0,1 0-1,0 0 1,0 0 0,-1 1 0,1-1 0,0 0 0,-1 0 0,1 0 0,0 0 0,-1 1 0,1-1 0,0 0 0,-1 1 0,1-1 0,0 0 0,-1 1 0,1-1 0,-1 1 0,1-1 0,-1 1 0,1-1 0,-1 1 0,1-1 0,-1 1 0,0 0 0,1-1 0,-1 1 0,0 0 0,1-1 0,-1 1 0,0 0 0,0-1 0,1 2 0,15 34 74,-14-31-168,2 5 152,1 0 0,0-1 0,0 1 0,11 12 0,-14-19-46,-1-1 0,1 0-1,0 0 1,0 0-1,0-1 1,0 1 0,0 0-1,0-1 1,1 1-1,-1-1 1,0 0-1,1 0 1,-1 0 0,1 0-1,-1 0 1,1 0-1,-1-1 1,1 1-1,0-1 1,-1 0 0,1 0-1,0 0 1,0 0-1,2 0 1,-3-1 80,0 0 1,-1 0-1,1 0 1,-1 0-1,1 0 1,-1 0 0,1-1-1,-1 1 1,0-1-1,1 1 1,-1-1-1,0 1 1,0-1-1,0 1 1,0-1-1,-1 0 1,1 0-1,0 1 1,0-4-1,10-42 497,-9 38-427,1-29 341,-3 31-411,0 1 1,0 0-1,1 0 1,0 0-1,0 0 1,0 0-1,1 0 1,2-7-1,4 9-1050,-2 14 416,1 14 96,-7-24 486,1 3 9,2 12 30,0-1 0,1 0 0,1-1 0,0 1 0,9 16 1,-11-26-22,-1 0 0,1 0 0,0-1 1,0 0-1,1 1 0,-1-1 0,1 0 0,-1-1 1,1 1-1,0 0 0,0-1 0,0 0 0,0 0 1,0 0-1,1-1 0,-1 0 0,0 1 1,1-1-1,-1-1 0,1 1 0,5 0 0,6 1-6,0 1-1,-1 0 1,1 2-1,-1 0 1,26 12-1,-28-11-99,0 0 0,1-1 0,0-1 0,0 0 0,0-1-1,0 0 1,21 1 0,-34-4 124,1 0-1,-1-1 0,0 1 0,1 0 0,-1 0 1,1-1-1,-1 1 0,0-1 0,1 1 0,-1-1 1,0 0-1,0 0 0,1 1 0,-1-1 1,0 0-1,0 0 0,0 0 0,0 0 0,0 0 1,0 0-1,-1-1 0,2-1 0,0-1 48,0 0 0,0 0 0,0 0 0,-1 0 0,0-1 0,0 1 0,1-7 0,-1 3 22,0 0-1,-1 0 0,0 0 1,0 0-1,-1 0 1,0 0-1,-1 0 1,-3-10-1,3 14-47,0-1 1,-1 1-1,0 0 1,0 0-1,0 0 1,-1 0-1,1 1 1,-1-1-1,0 1 1,0 0-1,0 0 1,0 0-1,-1 1 1,1-1-1,-1 1 0,-8-3 1,3 2-77,1 1 0,-1-1 0,0 2-1,0-1 1,0 1 0,0 1 0,-15 0 0,24 1-94,0-1 0,0 1 0,0-1 1,0 1-1,0 0 0,0-1 0,0 1 0,0 0 0,0 0 0,0-1 0,0 1 1,0 0-1,1 0 0,-1 0 0,0 0 0,1 0 0,-1 0 0,0 0 0,1 0 1,0 1-1,-1-1 0,1 0 0,0 0 0,-1 0 0,1 3 0,0-3-57,-1 1-1,1 0 1,0 0 0,0-1-1,0 1 1,0 0 0,0 0-1,0-1 1,0 1-1,0 0 1,1 0 0,-1-1-1,1 1 1,-1 0-1,1-1 1,0 1 0,0-1-1,1 3 1,36 16-3158,-18-13 1176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0.580"/>
    </inkml:context>
    <inkml:brush xml:id="br0">
      <inkml:brushProperty name="width" value="0.05" units="cm"/>
      <inkml:brushProperty name="height" value="0.05" units="cm"/>
    </inkml:brush>
  </inkml:definitions>
  <inkml:trace contextRef="#ctx0" brushRef="#br0">0 327 488,'0'0'631,"0"0"93,0 0-58,0 0 40,0 0-143,5 16-89,16 47-86,-20-61-329,1 1 1,-1-1-1,1 1 1,0-1 0,0 0-1,0 0 1,0 0-1,0 0 1,1 0 0,-1 0-1,0-1 1,1 1-1,0-1 1,-1 1 0,1-1-1,0 0 1,-1 0-1,1 0 1,0-1 0,0 1-1,0-1 1,0 1-1,0-1 1,0 0-1,0 0 1,0 0 0,0-1-1,0 1 1,-1-1-1,4 0 1,4 0 412,-6 1-414,0-1-1,-1 0 1,1 0 0,0 0-1,-1 0 1,1 0 0,0-1-1,-1 0 1,0 1 0,1-1-1,-1 0 1,0-1 0,0 1 0,0-1-1,0 1 1,-1-1 0,1 0-1,-1 0 1,1 0 0,-1 0-1,0 0 1,2-5 0,-1 0 135,1 0 0,-1 0 0,0 0 0,-1 0 0,0 0 0,0-1 0,-1 1 0,1-17 0,-10 41-397,8-11 174,0 1 0,0-1 0,1 1-1,-1 0 1,1-1 0,1 1 0,-1-1-1,1 0 1,0 1 0,0-1 0,0 0 0,5 8-1,-3-9 21,-1-1-1,0 0 1,1 0-1,-1 0 1,1 0-1,0 0 1,0-1-1,0 1 1,0-1-1,1 0 1,-1-1-1,0 1 1,1-1-1,-1 0 0,10 1 1,-2 0-53,0 0 1,-1-2-1,1 1 0,0-2 0,0 0 1,-1 0-1,1-1 0,0 0 1,15-6-1,-23 7 55,0 0 1,-1 0-1,0-1 1,1 0 0,-1 1-1,0-1 1,0 0-1,0-1 1,0 1-1,0 0 1,-1-1-1,1 0 1,-1 1-1,1-1 1,-1 0-1,0 0 1,0-1-1,0 1 1,-1 0-1,1-1 1,-1 1-1,0-1 1,0 1-1,0-1 1,0 1-1,-1-1 1,1 0-1,-1 1 1,0-1-1,0 0 1,0 1-1,-1-1 1,-1-6-1,2 9 27,0 0-1,0 0 0,-1 0 0,1 0 0,0 0 1,-1 0-1,1 1 0,0-1 0,-1 0 0,1 0 1,-1 1-1,1-1 0,-1 0 0,0 0 0,1 1 1,-1-1-1,0 1 0,1-1 0,-1 0 0,0 1 1,0 0-1,1-1 0,-1 1 0,0-1 0,0 1 1,0 0-1,0 0 0,0-1 0,1 1 1,-1 0-1,0 0 0,0 0 0,0 0 0,0 0 1,0 0-1,0 0 0,0 0 0,0 0 0,0 1 1,1-1-1,-1 0 0,0 1 0,0-1 0,-1 1 1,-1 0-16,0 1 0,1-1 1,-1 1-1,0-1 1,1 1-1,0 0 1,-1 0-1,1 0 1,0 0-1,0 0 1,0 0-1,-3 5 1,0 5 55,1 1 1,0 0-1,1 0 1,0 0-1,1 0 1,0 1-1,1-1 1,0 1-1,2-1 1,-1 0-1,5 21 1,4 15 114,26 80 1,3 14-31,-34-124-50,-2 0 0,0 0-1,-1 1 1,0-1 0,-4 32-1,2-47-27,0 1-1,-1-1 0,1 0 1,-1 0-1,0 0 1,0 0-1,0 0 0,0 0 1,-1-1-1,1 1 0,-1-1 1,0 0-1,0 0 0,0 0 1,-1 0-1,1 0 0,-1 0 1,1-1-1,-1 0 1,0 0-1,0 0 0,0 0 1,0-1-1,0 1 0,-8 1 1,-3 0 135,-1 0 0,-1-1 1,1 0-1,0-1 0,-26-3 1,37 2-193,1-1 0,-1 1 1,1-1-1,0-1 0,-1 1 1,1-1-1,0 1 0,0-1 1,0 0-1,0-1 1,0 1-1,0-1 0,1 0 1,-1 0-1,1 0 0,0 0 1,0 0-1,0-1 0,0 1 1,1-1-1,-1 0 0,1 0 1,0 0-1,0 0 0,0 0 1,1 0-1,0-1 1,-1 1-1,1 0 0,0-9 1,-1 4-58,1-1 1,1 1 0,0-1 0,0 1 0,1-1 0,0 1 0,1-1 0,0 1 0,0 0 0,1 0 0,0 0-1,0 0 1,9-15 0,9-5-122,0 0-1,2 2 0,1 1 1,1 0-1,41-30 1,151-94 200,-29 23 46,-170 114-153,-2-1 1,1-1 0,-1 0 0,-1-1 0,14-21-1,-23 29 70,0-2 0,-1 1-1,0-1 1,0 1 0,-1-1 0,-1-1-1,1 1 1,-2 0 0,1-1-1,-2 1 1,1-1 0,-1-14-1,-1 21 28,0 0-1,0 0 1,0 0-1,-1 0 1,1 0-1,-1 0 1,0 0-1,0 1 1,-1-1-1,1 0 1,-1 0-1,0 1 1,0-1-1,0 1 1,0 0 0,0-1-1,-1 1 1,0 0-1,1 1 1,-1-1-1,0 0 1,-1 1-1,1-1 1,0 1-1,-1 0 1,1 0-1,-1 1 1,1-1-1,-1 1 1,0-1-1,0 1 1,0 0-1,0 1 1,0-1-1,0 1 1,0 0-1,0 0 1,-5 0-1,4 0-36,0 0 0,1 1 0,-1-1 0,0 1-1,1 0 1,-1 0 0,1 1 0,-1-1-1,1 1 1,0 0 0,0 0 0,0 1 0,0-1-1,0 1 1,0 0 0,1 0 0,-5 4-1,2 0 29,1 0-1,0 0 1,0 1-1,0 0 1,1-1-1,1 1 1,-1 1-1,-3 13 1,0 8 63,1 1-1,2-1 1,1 1 0,2 40 0,1 136-70,0-206-7,0-1-1,0 0 1,0 0-1,0 0 1,1 1-1,-1-1 1,0 0-1,0 0 1,0 0-1,1 1 1,-1-1-1,0 0 1,0 0-1,1 0 1,-1 0-1,0 0 1,0 0-1,1 1 1,-1-1-1,0 0 1,1 0-1,-1 0 1,0 0-1,0 0 0,1 0 1,-1 0-1,0 0 1,1 0-1,-1 0 1,0 0-1,0-1 1,1 1-1,-1 0 1,0 0-1,1 0 1,-1 0-1,0 0 1,0 0-1,0-1 1,1 1-1,-1 0 1,0 0-1,0 0 1,0-1-1,1 1 1,-1 0-1,0 0 1,0-1-1,0 1 1,0 0-1,1-1 1,12-10 120,-1-1 84,48-45-144,-57 54-132,0 1 0,0-1 0,0 1 0,1 0-1,-1 0 1,1 0 0,0 1 0,-1-1-1,1 1 1,0 0 0,0 0 0,0 0-1,0 1 1,0-1 0,0 1 0,8 0 0,-7 3-12,0-1 1,0 1-1,0 0 1,0 0-1,-1 0 1,1 0-1,-1 1 1,0 0-1,7 8 1,16 13-30,-17-19 152,0 0-1,1-1 1,0 0-1,0 0 1,0-1-1,1-1 1,-1 0 0,1 0-1,0-1 1,20 1-1,-27-3 180,0 1-1,1-1 0,-1 0 0,0-1 0,0 1 1,0-1-1,0 0 0,1 0 0,-1-1 1,0 1-1,-1-1 0,1 0 0,0 0 0,-1-1 1,1 0-1,-1 1 0,1-1 0,-1-1 1,0 1-1,-1-1 0,1 1 0,-1-1 0,1 0 1,-1-1-1,0 1 0,3-7 0,0-2-334,-2 4-6686,-2 4-3005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6:49.683"/>
    </inkml:context>
    <inkml:brush xml:id="br0">
      <inkml:brushProperty name="width" value="0.05" units="cm"/>
      <inkml:brushProperty name="height" value="0.05" units="cm"/>
    </inkml:brush>
  </inkml:definitions>
  <inkml:trace contextRef="#ctx0" brushRef="#br0">2729 1177 6977,'0'0'722,"0"0"-169,0 0 261,0 0 46,16-16-25,129-132 1788,-131 132-2334,-1 0 0,-1-1 1,0 0-1,-1-1 0,-1 0 0,-1-1 0,0 0 0,9-33 0,-10 19-57,-1 0 0,-2 0 0,-1-1 0,-1-53 0,-4 66-141,-1-1 0,-1 0 1,-1 0-1,0 1 0,-2 0 0,0 0 0,-2 0 0,0 1 0,-1 0 0,-1 0 0,-1 1 0,-22-29 0,17 28-57,0 1 0,-1 0-1,-1 2 1,-1 0-1,0 1 1,-1 0 0,-1 2-1,-1 1 1,0 0-1,-41-16 1,-15 3 63,-1 3 1,-1 4-1,-1 3 0,-1 4 1,0 4-1,-125 2 0,162 8-69,0 1 0,1 3 0,0 2 0,0 1 1,1 2-1,0 2 0,1 3 0,0 0 0,2 3 0,0 2 0,1 1 0,1 2 0,1 1 0,1 2 0,-56 55 0,54-38 28,1 1 1,2 2 0,2 2-1,2 1 1,2 1 0,3 1-1,2 2 1,2 0 0,-16 65-1,9-8 78,5 2 0,5 0-1,-7 184 1,25-246-107,-1 0 0,-3 0 0,-2-1 1,-3 0-1,-24 79 0,5-50 143,-3-3-1,-3 0 1,-4-3 0,-3-1-1,-3-2 1,-3-2 0,-66 72-1,52-72-58,2 2-1,-81 126 1,120-159-79,1 0 0,1 1 0,3 0 0,1 2 0,1 0 0,3 0 0,1 1 0,-5 47 1,9 3-23,7 104 1,1-168-13,1-1-1,2 0 1,1 0-1,0-1 1,2 1 0,1-1-1,1-1 1,1 0-1,22 34 1,1-5-6,2-1 0,80 86 0,-80-101 8,3-2 0,0-2 0,77 50 0,146 67 4,-66-41 7,-22-5-17,238 103 0,-277-154 28,3-6 0,1-5 0,2-7 1,2-6-1,0-7 0,217 8 1,-172-24 47,220 4 13,-2-35-74,-110-12-108,634-109 196,-786 119-138,70-18 41,-185 37 3,0-1 1,-1-2-1,0-1 1,-1-1-1,27-17 1,-28 11-20,0-2 0,-2 0 0,-1-1 0,0-2 0,-2 0 0,-1-1 0,21-35 0,106-204 33,-142 255-14,39-90 97,35-112-1,-50 124-13,3 2 0,60-110 0,-84 181-98,-1 1 0,2 0 1,0 0-1,1 1 0,0 0 0,0 1 1,1 0-1,1 0 0,0 1 0,0 1 0,1 0 1,0 1-1,1 0 0,0 1 0,0 1 0,1 0 1,-1 0-1,28-5 0,-14 6 19,7-2 35,0 0 1,-1-3-1,0-1 1,0-1-1,34-18 0,-42 15-26,-1 0-1,0-2 1,-1-1-1,-1-1 1,-1-1-1,0-1 0,-2-1 1,0-1-1,-2-1 1,0 0-1,-2-1 1,-1-1-1,18-40 0,-9 10-28,-2-1 0,-2-1-1,-3 0 1,-3-2 0,-2 0-1,-3 0 1,-2-1 0,-4 0-1,-5-94 1,-1 137-4,0 0-1,-2 0 1,0 0 0,-1 1 0,-1-1-1,0 2 1,-1-1 0,-19-27-1,0 4 32,-2 1 0,-38-39-1,11 22 6,-1 2-1,-3 3 0,-2 3 0,-2 2 0,-3 3 0,0 3 1,-3 3-1,-1 3 0,-2 3 0,0 4 0,-2 2 0,-125-22 0,86 33 42,-1 5 0,-135 7 0,49 2 32,-1243-1 81,1253 11-186,-194 0-30,358-14 28,0 0 0,-1-2 0,1-1 0,1-1 0,0-1 1,0-2-1,1 0 0,-28-18 0,29 14 2,0-2-1,-40-34 1,61 48 11,0 1-11,0-1 0,-1 1 0,1-1 0,1 0 0,-1 0 0,0 0 0,1-1 0,-1 1 0,1-1 0,0 1 0,0-1-1,0 1 1,1-1 0,-1 0 0,1 0 0,-1-8 0,-6-54-146,8 66 166,0 0 8,0 0 19,0 0-14,0 0 2,0 0-44,0 0 9,0 0 5,0 0-16,0 0-79,0 0-151,0-2-1273,0 2-1811,-2-2-1282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139"/>
    </inkml:context>
    <inkml:brush xml:id="br0">
      <inkml:brushProperty name="width" value="0.05" units="cm"/>
      <inkml:brushProperty name="height" value="0.05" units="cm"/>
    </inkml:brush>
  </inkml:definitions>
  <inkml:trace contextRef="#ctx0" brushRef="#br0">14 885 4265,'0'0'1161,"0"0"-175,0 0 208,0 0-58,0 0-137,0 0-150,-4 5-91,-6 9-44,13-12 851,28-21 799,-19 11-2649,111-77 620,-5-4 0,-3-6 0,-4-5 0,-6-4 0,-3-5 0,111-157 0,-190 236-294,-22 30-132,-1 0-104,0 0-79,1 34-454,-2-25 713,4 82 490,4 0 0,3 0 0,5-2 0,37 128 0,-49-209 468,0 2-4710,-13-13-1325,-5-6-235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2.659"/>
    </inkml:context>
    <inkml:brush xml:id="br0">
      <inkml:brushProperty name="width" value="0.05" units="cm"/>
      <inkml:brushProperty name="height" value="0.05" units="cm"/>
    </inkml:brush>
  </inkml:definitions>
  <inkml:trace contextRef="#ctx0" brushRef="#br0">1 10 1528,'0'0'1555,"0"0"-410,0 0 250,0 0 64,0 0-326,0 0-159,0 0-793,0 0 1,0-1 0,0 1 0,0-1 0,0 1 0,0-1-1,0 1 1,0 0 0,1-1 0,-1 1 0,0-1-1,0 1 1,0 0 0,1-1 0,-1 1 0,0 0 0,0-1-1,1 1 1,-1 0 0,0-1 0,1 1 0,-1 0-1,0 0 1,1-1 0,-1 1 0,0 0 0,1 0-1,-1 0 1,1-1 0,31 3 427,0 2-1,0 1 1,52 15-1,13 2 531,-95-22-978,-2 0-6777,0 0 2353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3.739"/>
    </inkml:context>
    <inkml:brush xml:id="br0">
      <inkml:brushProperty name="width" value="0.05" units="cm"/>
      <inkml:brushProperty name="height" value="0.05" units="cm"/>
    </inkml:brush>
  </inkml:definitions>
  <inkml:trace contextRef="#ctx0" brushRef="#br0">80 170 3041,'0'0'1267,"0"0"-381,0 0 241,0 0 4,0 0-444,0 0-480,0 6 20,-7 55 1820,-22 92 0,-1 3-742,27-134-1107,-4 29-231,4-37 417,2-19 665,2-48-896,1 0 1,3 0-1,2 1 1,18-69-1,-19 101-168,0-1-1,2 1 1,0 0 0,1 1-1,1 0 1,1 0 0,0 1-1,1 0 1,1 1 0,1 1-1,1 0 1,0 1-1,27-21 1,-39 33-12,0 1 0,0 0 0,0 0 0,0 0 0,0 0 0,1 1 0,-1-1 0,1 1 0,-1 0 0,1 0 0,-1 0 0,1 0 0,0 1 1,-1 0-1,1-1 0,0 1 0,0 1 0,-1-1 0,1 0 0,3 2 0,-3 0-7,-1-1 1,0 1-1,1 0 1,-1 1 0,0-1-1,-1 0 1,1 1-1,0 0 1,-1-1-1,1 1 1,-1 0 0,0 0-1,0 1 1,0-1-1,0 0 1,-1 1-1,1-1 1,-1 1 0,1 5-1,1-1 41,0 0-1,-1-1 1,0 1-1,0 0 1,-1 0 0,0 0-1,0 0 1,-1 0-1,0 0 1,-1 1 0,0-1-1,0 0 1,0 0-1,-1-1 1,-1 1-1,1 0 1,-1-1 0,0 1-1,-1-1 1,0 0-1,0 0 1,0 0-1,-1 0 1,0-1 0,0 0-1,-1 0 1,0 0-1,-10 7 1,-47 26 235,48-32-122,1 2-1,0 0 1,-17 14-1,30-22-126,0 1 1,0 0-1,0-1 0,0 1 1,1 0-1,-1-1 0,1 1 1,-1 0-1,1 0 0,0 0 1,-1-1-1,1 1 0,0 0 1,0 0-1,0 0 0,1 0 0,-1-1 1,0 1-1,1 2 0,13 33 221,9-5 266,2-1 0,1-1-1,44 39 1,99 68 1401,-169-136-1946,0-1 1,0 0 0,0 0-1,0 0 1,0 0 0,1 0 0,-1 0-1,0 1 1,0-1 0,0 0 0,0 0-1,0 0 1,0 0 0,0 0-1,1 0 1,-1 0 0,0 0 0,0 0-1,0 0 1,0 0 0,0 1 0,1-1-1,-1 0 1,0 0 0,0 0-1,0 0 1,0 0 0,1 0 0,-1 0-1,0 0 1,0 0 0,0 0 0,0-1-1,0 1 1,1 0 0,-1 0-1,0 0 1,0 0 0,0 0 0,0 0-1,0 0 1,0 0 0,1 0-1,-1 0 1,0-1 0,0 1 0,0 0-1,0 0 1,0 0 0,0 0 0,0 0-1,0 0 1,0-1 0,1 1-1,-1-10-352,0 7-222,0-63-6753,0 32 1914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2:35.736"/>
    </inkml:context>
    <inkml:brush xml:id="br0">
      <inkml:brushProperty name="width" value="0.05" units="cm"/>
      <inkml:brushProperty name="height" value="0.05" units="cm"/>
    </inkml:brush>
  </inkml:definitions>
  <inkml:trace contextRef="#ctx0" brushRef="#br0">2179 244 3873,'0'0'1113,"0"0"-227,0 0 521,0 0 151,0 0-256,0 0-319,-6-8-244,1 0-496,0 0 0,-1 1-1,0 0 1,-1 0 0,1 1 0,-1 0-1,-1 0 1,1 0 0,-1 1-1,-11-6 1,-29-10 603,-1 2 1,0 2-1,-85-18 0,46 20-258,-118-7-1,144 18-489,0 3 0,0 3 0,0 2 0,0 4 0,1 1 0,1 4 0,-78 26 0,66-13-14,1 3 0,1 4 0,1 2 0,-97 68 1,125-73-42,2 2 1,1 2 0,2 1 0,1 2-1,2 1 1,1 1 0,-50 85 0,50-67 56,3 1 0,-24 67 0,42-93-88,1 0 1,2 1 0,2 0 0,1 0 0,-2 65 0,7-71-4,0 1-1,2-1 1,1 0-1,1 0 1,1 0 0,2 0-1,0-1 1,2 0-1,1 0 1,1-1-1,23 38 1,-10-28 6,2-1 1,1-1-1,2-2 0,1 0 1,2-2-1,0-2 1,2 0-1,1-3 0,1-1 1,1-1-1,46 19 0,-11-11 26,2-3 0,0-3 1,2-3-1,0-4 0,94 9 0,-65-14-12,0-6 0,1-3 0,0-6 0,179-26 0,-218 16-41,0-2 0,-2-3-1,0-4 1,-1-2 0,-1-3-1,-2-2 1,-1-3 0,77-55-1,-90 53 22,-2-2-1,-2-2 0,69-78 1,-91 90 4,-1-1 1,-1-1 0,-1 0-1,-2-1 1,-1-1 0,-1-1-1,19-61 1,-20 41 107,-2 0 1,-3-1-1,-1 0 0,-3 0 1,-2 0-1,-7-69 0,1 91-84,-2-1-1,-2 1 0,-1 0 1,-1 1-1,-1 0 0,-1 1 1,-2 0-1,-1 1 0,-1 1 0,-20-26 1,6 14-37,-1 1 0,-2 2-1,-2 1 1,0 1 0,-70-47 0,77 63-91,0 2-1,0 0 1,-1 2-1,-36-11 1,-128-29-773,143 41 401,-163-34-3026,72 22-3968,64 10-2555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9"/>
    </inkml:context>
    <inkml:brush xml:id="br0">
      <inkml:brushProperty name="width" value="0.05" units="cm"/>
      <inkml:brushProperty name="height" value="0.05" units="cm"/>
    </inkml:brush>
  </inkml:definitions>
  <inkml:trace contextRef="#ctx0" brushRef="#br0">329 118 1688,'0'0'1475,"0"0"-105,0 0 122,0 0-67,0 0-213,2-2-79,0 0-739,0 0-1,0 0 1,-1 0-1,1-1 1,-1 1-1,1-1 0,-1 1 1,0-1-1,0 0 1,0 1-1,0-1 1,0 0-1,-1 0 0,1 0 1,-1 0-1,0 1 1,1-1-1,-2-6 1,1 7-290,0 0 1,0 0-1,-1 0 1,1 0-1,-1 0 1,1 0-1,-1 0 1,0 0-1,0 0 1,0 0-1,0 1 1,0-1-1,0 0 1,0 1-1,-1-1 1,1 1-1,0-1 1,-4-1-1,-1-1-104,-1 0 1,1 1-1,-1 0 0,0 1 0,0-1 1,0 1-1,-1 1 0,1 0 1,0 0-1,-1 0 0,1 1 0,0 0 1,-1 1-1,1 0 0,0 0 1,-1 0-1,1 1 0,0 0 0,0 1 1,0 0-1,0 0 0,1 1 0,-1-1 1,1 2-1,0-1 0,0 1 1,0 0-1,-8 9 0,10-8-16,0 0-1,0-1 1,1 1 0,0 0-1,0 1 1,1-1-1,0 1 1,0-1 0,0 1-1,0 0 1,1-1 0,0 1-1,1 0 1,-1 0-1,1 0 1,0 0 0,2 8-1,-1-12-8,0 0 0,1 0-1,-1 1 1,1-1 0,-1-1 0,1 1-1,0 0 1,0 0 0,1-1-1,-1 1 1,0-1 0,1 0-1,-1 0 1,1 0 0,0 0-1,-1 0 1,5 1 0,7 5-22,0-2 0,18 7 0,28 5 84,41 17 39,-91-31-94,1 2 0,0 0 1,-1 0-1,0 1 1,0 0-1,15 15 1,-22-20 16,-1 0 0,0 1 0,0-1 0,0 0 0,-1 1 0,1-1 0,0 1 0,-1 0 0,0-1 1,1 1-1,-1 0 0,0 0 0,0 0 0,-1 0 0,1 0 0,-1 0 0,1 0 0,-1 0 0,0 0 1,0 0-1,0 0 0,0 0 0,0 0 0,-1 1 0,0-1 0,-1 5 0,0-3 21,-1 1-1,0 0 1,0-1-1,-1 0 1,0 0-1,1 0 1,-1-1-1,-1 1 1,1-1-1,0 0 1,-1 0-1,-5 3 1,-3 2 88,0 0 1,-1 0-1,0-2 0,0 0 1,-1 0-1,1-2 1,-1 0-1,0-1 0,-1 0 1,1-1-1,-1-1 1,1-1-1,-1 0 0,-26-3 1,33 0 114,0-1 0,0 0 1,0 0-1,1 0 1,-1-1-1,1-1 1,0 0-1,0 0 0,0 0 1,1-1-1,-10-10 1,11 10-179,1 0 0,0 0 1,0-1-1,0 1 0,-7-15 1,10 15-424,0 1 0,0-1 0,0 0 0,0 1 0,1-1 0,0 0 0,0 0 0,0-10 1,2 14-8,-1 0 0,1 1 1,-1-1-1,1 1 1,0-1-1,0 1 1,-1-1-1,1 1 1,0-1-1,0 1 1,0 0-1,1 0 1,-1-1-1,0 1 1,0 0-1,1 0 0,-1 0 1,0 1-1,1-1 1,-1 0-1,1 0 1,-1 1-1,1-1 1,-1 1-1,1 0 1,0-1-1,1 1 1,0-1-957,15-5-6321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4"/>
    </inkml:context>
    <inkml:brush xml:id="br0">
      <inkml:brushProperty name="width" value="0.05" units="cm"/>
      <inkml:brushProperty name="height" value="0.05" units="cm"/>
    </inkml:brush>
  </inkml:definitions>
  <inkml:trace contextRef="#ctx0" brushRef="#br0">49 1 3305,'0'0'1688,"0"0"-669,0 0 293,0 0-51,0 0-343,0 0-303,-4 1-204,2 0-324,-1 1-1,1 0 1,0-1 0,-1 1-1,1 0 1,0 0 0,0 0-1,0 0 1,0 0 0,1 0-1,-1 1 1,1-1 0,-1 1 0,1-1-1,0 1 1,0-1 0,0 1-1,0 0 1,0 0 0,0 3-1,-2 9 323,0 0-1,1 0 0,1 21 1,0-31-385,1-1 0,1 1 0,-1 0 0,1-1 1,0 1-1,0-1 0,0 1 0,1-1 0,-1 1 1,1-1-1,0 0 0,1 1 0,-1-1 1,6 6-1,-5-7-45,0 0 0,0 0 0,0-1 0,0 1 0,1-1 1,-1 0-1,1 0 0,-1 0 0,1 0 0,0-1 0,0 1 0,0-1 1,0 0-1,0 0 0,0 0 0,6 0 0,-7-2 7,-1 1 0,1 0 1,0-1-1,0 1 0,0-1 0,0 0 0,-1 0 0,1 0 1,0 0-1,-1-1 0,1 1 0,-1-1 0,1 1 0,-1-1 0,0 0 1,0 0-1,1 0 0,-1 0 0,-1 0 0,1-1 0,0 1 1,-1 0-1,2-4 0,3-5 50,-1 0 0,0-1 0,-1 0 0,-1 1 0,0-1 0,-1 0 0,0 0 0,0-1 0,-2-23 0,0 33 36,0 1 1,0 0-1,-1-1 0,0 1 1,1 0-1,-1-1 0,0 1 1,0 0-1,0 0 1,0 0-1,-1 0 0,1 0 1,0 0-1,-1 0 0,0 0 1,1 1-1,-1-1 0,0 1 1,0-1-1,0 1 0,0-1 1,0 1-1,0 0 0,0 0 1,-1 0-1,1 0 1,0 1-1,-1-1 0,1 0 1,0 1-1,-4-1 0,2 1-65,-1-1-1,1 1 1,0 0 0,0 0-1,-1 0 1,1 1-1,0-1 1,-5 2-1,7-1-304,-1 0 0,1 0-1,-1 0 1,1 0 0,-1 0-1,1 0 1,0 1-1,-1-1 1,1 1 0,0 0-1,0-1 1,-3 4 0,0 2-2212,3-2-1702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5"/>
    </inkml:context>
    <inkml:brush xml:id="br0">
      <inkml:brushProperty name="width" value="0.05" units="cm"/>
      <inkml:brushProperty name="height" value="0.05" units="cm"/>
    </inkml:brush>
  </inkml:definitions>
  <inkml:trace contextRef="#ctx0" brushRef="#br0">13 2 4385,'0'0'963,"0"0"-63,0 0 379,0 0-183,0 0-473,0 0-186,0 0-345,-1-1 0,1 1 0,-1 0 0,1 0 0,0 0 0,-1 0-1,1 0 1,-1 0 0,1 0 0,-1 0 0,1 0 0,-1 0 0,1 0 0,-1 0-1,1 0 1,-1 0 0,1 0 0,-1 0 0,1 1 0,-1-1 0,1 0-1,-1 0 1,1 1 0,0-1 0,-1 1 0,1 24 721,-1 53 776,14 105 0,0-72-984,-2 154-1,-11-265-535,0-18 160,1 1-196,0 0 0,1 1 0,1-1 0,0 1 0,1 0 0,9-22 0,-10 31-72,0 0-1,0 0 1,1 0 0,-1 0-1,2 1 1,-1-1 0,1 1-1,0 0 1,0 0 0,1 1-1,-1 0 1,1 0 0,1 0-1,-1 1 1,14-8 0,-15 10 8,-1 1 0,1-1 1,-1 1-1,1 0 0,0 0 1,0 1-1,0-1 0,-1 1 1,1 0-1,0 1 0,0-1 0,0 1 1,-1 0-1,1 0 0,0 0 1,-1 0-1,6 3 0,-7-2 34,0-1 0,0 1 0,0 0-1,0 0 1,0 0 0,-1 0-1,1 1 1,-1-1 0,1 1 0,-1-1-1,0 1 1,0 0 0,0 0 0,0 0-1,-1 0 1,1 0 0,-1 0-1,0 0 1,0 1 0,0-1 0,0 0-1,0 1 1,-1 5 0,1 0 2,-1 0-1,-1-1 1,0 1-1,0 0 1,-1-1 0,0 1-1,0-1 1,-1 0 0,0 1-1,-1-1 1,1 0 0,-2-1-1,1 1 1,-1-1-1,0 0 1,-1 0 0,0 0-1,0-1 1,0 0 0,-10 7-1,10-9 67,0 0-1,0 0 1,0-1-1,0 0 0,-1 0 1,0-1-1,0 0 1,1 0-1,-14 2 1,4-2 354,-1-1 1,-33-2 0,49 1-499,0 0 1,0 0-1,0 0 1,0 0-1,0-1 1,0 1-1,0 0 1,0 0-1,0-1 1,0 1-1,0 0 0,0-1 1,0 1-1,1-1 1,-1 1-1,0-1 1,0 0-1,0 1 1,1-1-1,-1 0 1,0 1-1,1-1 0,-1 0 1,0-1-1,0-15-5960,4 7-35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6"/>
    </inkml:context>
    <inkml:brush xml:id="br0">
      <inkml:brushProperty name="width" value="0.05" units="cm"/>
      <inkml:brushProperty name="height" value="0.05" units="cm"/>
    </inkml:brush>
  </inkml:definitions>
  <inkml:trace contextRef="#ctx0" brushRef="#br0">13 0 5777,'0'0'1730,"0"0"-606,0 0 119,0 0-307,0 0-433,0 0-175,-4 18 2071,2 36 5,-3 54 155,4-39-7486,3-105-2157,1 15 1348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7"/>
    </inkml:context>
    <inkml:brush xml:id="br0">
      <inkml:brushProperty name="width" value="0.05" units="cm"/>
      <inkml:brushProperty name="height" value="0.05" units="cm"/>
    </inkml:brush>
  </inkml:definitions>
  <inkml:trace contextRef="#ctx0" brushRef="#br0">3 14 8794,'0'0'2304,"0"0"-671,0 0 279,0 0-808,0 0-792,0 0-312,0 0 0,-3-4-608,3 1-1040,0 1-2745,0-3-3233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8"/>
    </inkml:context>
    <inkml:brush xml:id="br0">
      <inkml:brushProperty name="width" value="0.05" units="cm"/>
      <inkml:brushProperty name="height" value="0.05" units="cm"/>
    </inkml:brush>
  </inkml:definitions>
  <inkml:trace contextRef="#ctx0" brushRef="#br0">0 386 5033,'0'0'1423,"0"0"-789,0 0 27,0 0 190,0 0-143,13 1-125,42 2 73,-50-4-585,-1 0 1,1 0 0,-1-1-1,0 0 1,1 1-1,-1-2 1,0 1-1,0 0 1,-1-1-1,1 1 1,0-1-1,-1 0 1,0 0 0,0-1-1,0 1 1,5-7-1,0 0 15,6-6-59,-1 0 1,0-1 0,-2 0 0,0-1 0,13-29 0,-18 34-10,-1 0 0,-1 0-1,0-1 1,-1 1 0,-1-1 0,0 0 0,-1 1-1,0-1 1,-2-18 0,0 29-6,1 1 0,-1-1 0,1 1 0,-1 0-1,0-1 1,0 1 0,0 0 0,0-1 0,0 1 0,-1 0 0,1 0 0,-1 0 0,0 0 0,1 0 0,-1 0-1,0 1 1,0-1 0,0 1 0,-2-2 0,2 2 4,0 0 1,1 0-1,-1 0 0,0 1 0,1-1 1,-1 1-1,0-1 0,0 1 0,1 0 1,-1 0-1,0-1 0,0 1 0,1 1 1,-1-1-1,0 0 0,0 0 1,0 0-1,1 1 0,-1-1 0,0 1 1,1 0-1,-1-1 0,0 1 0,1 0 1,-1 0-1,1 0 0,-3 2 0,-4 5 40,1-1-1,0 1 0,0 1 1,1-1-1,0 1 0,0 0 0,1 1 1,1-1-1,-1 1 0,-2 12 1,-3 12 416,-10 59 0,15-65-302,2 0 0,0 0 1,2 0-1,2 1 0,4 37 0,-3-56-155,1-1-1,0 1 0,0-1 1,1 1-1,1-1 0,-1 0 1,1-1-1,1 1 0,0-1 1,13 15-1,-16-20-24,-1-1 1,1 1-1,0 0 0,0-1 0,0 0 0,0 0 0,0 0 1,1 0-1,-1 0 0,1-1 0,-1 1 0,1-1 1,0 0-1,-1 0 0,1 0 0,0 0 0,0-1 1,0 0-1,0 0 0,-1 0 0,1 0 0,0 0 1,0-1-1,0 1 0,0-1 0,-1 0 0,1 0 1,0-1-1,-1 1 0,1-1 0,4-3 0,7-4-177,0-2 1,-1 0-1,-1 0 0,0-2 0,19-22 0,-24 26 33,-1-1 0,-1 1 0,1-1 0,-2 0 0,1-1 0,-1 0 1,-1 1-1,0-1 0,3-17 0,-6 24 167,0 1 1,-1-1 0,0 1 0,0-1-1,0 1 1,0-1 0,0 1-1,0 0 1,-1-1 0,0 1-1,0-1 1,-2-5 0,2 8-13,-1-1 0,1 1 0,0-1 0,-1 1 0,1-1 0,-1 1 0,1 0 1,-1 0-1,0 0 0,0 0 0,1 0 0,-1 0 0,0 0 0,0 1 0,0-1 0,0 1 0,0-1 0,0 1 0,0 0 0,0 0 1,0 0-1,0 0 0,-3 0 0,2 0 14,1 1 1,-1-1-1,1 1 1,-1 0-1,1 0 1,-1 0 0,1 0-1,0 0 1,-1 0-1,1 1 1,0-1-1,0 1 1,0-1-1,0 1 1,0 0-1,1 0 1,-1 0-1,0 0 1,1 0 0,-1 0-1,1 0 1,0 1-1,0-1 1,0 0-1,0 1 1,-1 4-1,-1 3 180,0 0-1,1 0 0,0 0 1,1 1-1,-1 14 0,2-15 19,0 1-1,1 0 1,0 0-1,1-1 1,0 1-1,7 20 0,-8-28-220,1 0 0,0 0-1,-1 0 1,1 0-1,0-1 1,0 1-1,0 0 1,1-1 0,-1 1-1,1-1 1,-1 0-1,1 0 1,0 0-1,0 0 1,0 0 0,0-1-1,0 1 1,0-1-1,0 0 1,1 0-1,-1 0 1,0 0 0,1 0-1,-1-1 1,1 0-1,-1 1 1,6-2-1,-1 1-509,-1-1 0,1 0 0,-1 0 0,0-1 0,0 0 0,0 0 0,0-1 0,8-3 0,17-13-8082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6.897"/>
    </inkml:context>
    <inkml:brush xml:id="br0">
      <inkml:brushProperty name="width" value="0.05" units="cm"/>
      <inkml:brushProperty name="height" value="0.05" units="cm"/>
    </inkml:brush>
  </inkml:definitions>
  <inkml:trace contextRef="#ctx0" brushRef="#br0">0 8 256,'0'0'1246,"0"0"-432,0 0 16,0 0 68,0 0-129,0-8 5567,1 14-6290,0-1 0,1 0 0,-1 0 0,1 0 0,1 0 0,-1 0 0,6 9 0,3 6 248,142 339 2087,-133-304-2076,-9-22 37,2-1 1,1 0 0,28 47-1,-35-73-1201,-5-11-1268,-3-16-3239,1 19 4588,-2-11-4567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7.481"/>
    </inkml:context>
    <inkml:brush xml:id="br0">
      <inkml:brushProperty name="width" value="0.05" units="cm"/>
      <inkml:brushProperty name="height" value="0.05" units="cm"/>
    </inkml:brush>
  </inkml:definitions>
  <inkml:trace contextRef="#ctx0" brushRef="#br0">0 597 80,'0'0'2166,"0"0"-875,0 0-324,0 0 5,0 0-121,0 0-230,1-5-50,3-12 54,1 1-1,1-1 1,1 1 0,0 0-1,15-23 1,0-3 19,83-147 1654,18-39 161,-118 220-1370,-3 4-3548,-8 13-7550,0-2 4720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2:18.631"/>
    </inkml:context>
    <inkml:brush xml:id="br0">
      <inkml:brushProperty name="width" value="0.05" units="cm"/>
      <inkml:brushProperty name="height" value="0.05" units="cm"/>
    </inkml:brush>
  </inkml:definitions>
  <inkml:trace contextRef="#ctx0" brushRef="#br0">0 55 2240,'0'0'921,"0"0"-165,0 0 93,0 0 93,0 0-190,1 11-78,2 517 3698,-3-525-4380,0-33 561,10-387 2160,-9 406-2685,1 0-1,0 0 0,0-1 1,1 1-1,0 1 0,10-22 0,-11 29-65,0-1-1,0 1 0,1-1 0,-1 1 0,1 0 1,-1 0-1,1 0 0,0 1 0,0-1 0,1 1 1,-1-1-1,0 1 0,1 0 0,0 0 0,-1 1 1,1-1-1,0 1 0,0 0 0,0 0 1,0 0-1,0 0 0,0 0 0,4 1 0,-5 0 31,1-1-1,-1 1 0,1 0 1,-1 1-1,0-1 0,1 0 0,-1 1 1,0 0-1,0 0 0,1 0 1,-1 0-1,0 0 0,3 3 1,-4-3 5,0 1 1,0 0-1,-1 0 1,1-1 0,-1 1-1,1 1 1,-1-1 0,1 0-1,-1 0 1,0 0 0,0 1-1,0-1 1,-1 0-1,1 1 1,0-1 0,-1 1-1,0-1 1,1 4 0,-1 5 61,1 1 0,-1-1 0,-1 1 1,0-1-1,-1 0 0,0 1 1,-1-1-1,0 0 0,-6 14 0,-6 5 66,-33 53 0,1-3 212,46-78-326,0 0 0,1-1 0,-1 1 1,1 0-1,-1 0 0,1 0 1,0 0-1,0 0 0,-1-1 1,1 1-1,1 0 0,-1 0 1,0 0-1,0 0 0,1 0 1,-1-1-1,1 1 0,0 0 1,0 0-1,-1-1 0,1 1 1,0 0-1,0-1 0,1 1 1,-1-1-1,0 1 0,2 1 0,5 4 180,0 0-1,0 0 0,17 10 0,-12-9-31,191 127 3735,-202-133-3565,3 2-976,-12-2-2979,-3 0-1443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6"/>
    </inkml:context>
    <inkml:brush xml:id="br0">
      <inkml:brushProperty name="width" value="0.05" units="cm"/>
      <inkml:brushProperty name="height" value="0.05" units="cm"/>
    </inkml:brush>
  </inkml:definitions>
  <inkml:trace contextRef="#ctx0" brushRef="#br0">1 24 704,'0'0'519,"0"0"-24,0 0 150,0 0-11,0 0-1,2-4 150,9-12 169,-9 12 6,-1 11 6259,2 32-6603,-11 605 2738,8-644-3366,0 0-312,0-10-2113,0-25-4558,0 17 2876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7"/>
    </inkml:context>
    <inkml:brush xml:id="br0">
      <inkml:brushProperty name="width" value="0.05" units="cm"/>
      <inkml:brushProperty name="height" value="0.05" units="cm"/>
    </inkml:brush>
  </inkml:definitions>
  <inkml:trace contextRef="#ctx0" brushRef="#br0">2 48 1360,'0'0'2413,"0"0"-857,0 0-314,0 0-350,0 0-311,0 0-65,0-36 6581,0 24-7095,0 139 3024,0 236-2524,0-363-544,0 0-214,0 0-402,0 0-419,0-7-2171,0-23-1667,-2 14 365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3:30.395"/>
    </inkml:context>
    <inkml:brush xml:id="br0">
      <inkml:brushProperty name="width" value="0.1" units="cm"/>
      <inkml:brushProperty name="height" value="0.1" units="cm"/>
      <inkml:brushProperty name="color" value="#E71224"/>
    </inkml:brush>
  </inkml:definitions>
  <inkml:trace contextRef="#ctx0" brushRef="#br0">3227 301 6065,'0'0'940,"0"0"-473,0 0 31,0 0 301,0 0 177,-5-14 95,5 12-1077,-4-11 388,-1 0-1,0 0 1,-1 0-1,0 1 1,-1 0-1,0 0 1,-1 0-1,0 1 1,-1 1 0,0-1-1,-12-9 1,-3 4-226,-1 1 1,-1 1 0,0 1 0,-1 1 0,-1 2 0,0 0 0,0 2 0,0 2-1,-33-5 1,-30 1 92,-144 2-1,168 11-215,0 2-1,0 4 0,0 2 0,-124 39 1,70-8 72,-192 96 0,235-97-59,3 3-1,1 2 0,3 5 1,-122 109-1,148-115-19,2 1 1,3 2-1,1 2 0,3 2 1,1 1-1,4 1 1,-38 87-1,28-30 48,6 0 1,4 3-1,-27 194 0,14-76 398,-10-1 1,-101 268-1,112-361-373,6 2 0,6 1 0,-21 235 0,20 293-88,13-184-217,19-482 202,-28 363-366,15-254 365,-35 136 1,30-173-9,4 1 0,2 1 0,4 0 0,3 100 0,7-156-12,1-1 1,0 1 0,1-1-1,2 0 1,10 29 0,49 94-93,-39-93 117,3 0 0,1-2 0,2-2 0,3-1 0,1-1 0,3-2 0,45 39 0,7-5 23,191 121 0,122 25 20,341 122-148,-36-86 62,-530-207-110,2-9 1,197 21-1,275-18-16,3-37-172,-130-42 226,-421 24 29,685-99 44,-638 76-42,-1-7 0,-2-6 0,158-72 0,128-97 71,-346 164-8,-2-5 0,134-113 0,-132 88 108,-4-4 0,-3-4 0,-4-3-1,80-125 1,-16 8 208,174-277-369,-250 370 138,-5-2 1,64-174 0,-49 83-18,150-469 163,-125 182 91,-57 249-194,-6 47-114,-9-2-1,3-236 0,-44 20 205,4 347-128,-3 0 1,-3 1 0,-42-126-1,23 108-43,-3 2 0,-5 1 0,-3 2 0,-3 2 0,-4 2 0,-91-107 0,124 166-19,-276-303 88,226 256-92,-2 4 0,-127-87 1,94 84-98,-4 4 0,-191-81 0,215 112 31,-1 3 1,-1 3-1,-1 5 0,-132-15 1,-714 1-80,807 41 134,-137 27-1,139-16 10,-410 82 40,328-57-131,36-11 46,-227 12 0,19-40-373,224-5 498,123 0-72,1-1 1,0-2-1,0 0 0,-45-15 0,-107-47 72,3 0-40,-86-6-136,232 60 130,0-2 0,-33-20 0,48 25-21,0 2-1347,7 11-5969,5 5 1134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0.425"/>
    </inkml:context>
    <inkml:brush xml:id="br0">
      <inkml:brushProperty name="width" value="0.1" units="cm"/>
      <inkml:brushProperty name="height" value="0.1" units="cm"/>
      <inkml:brushProperty name="color" value="#E71224"/>
    </inkml:brush>
  </inkml:definitions>
  <inkml:trace contextRef="#ctx0" brushRef="#br0">137 729 96,'0'0'811,"0"0"-462,0 0-193,0 0 39,0 0 41,-6 3-112,-8 6-120,-1 1-1,2 0 1,-1 1-1,2 1 1,-1 0-1,2 0 1,-19 25-1,28-37 8532,-1-6-3625,0-21-2522,2-29-3236,5 34 933,0-1 1,2 0 0,0 1 0,2 0-1,13-28 1,0-3 96,-2 3-92,1 1 0,3 1 0,32-50 0,-42 78-89,1 1-1,1 0 1,1 0 0,1 2 0,0 0 0,1 1-1,1 1 1,0 1 0,25-15 0,-14 14-15,0 2 1,1 0-1,1 3 1,-1 0-1,54-8 0,167-10 57,-249 27-43,330-2-91,-313 5 66,0 1 0,1 1 0,-2 0-1,39 14 1,76 41 123,-77-33-84,-40-17 16,0 0 0,-1 1 1,0 1-1,-1 0 0,0 1 0,-1 0 1,0 1-1,-1 1 0,-1 0 0,0 1 1,-1 1-1,0-1 0,-1 2 1,-1-1-1,-1 1 0,0 1 0,-1 0 1,-1-1-1,-1 2 0,0-1 0,-2 1 1,3 37-1,3 118 498,-10-150-433,0 0 0,-2 0 0,-1 0 0,-1-1 0,-9 29 0,-20 30 44,-4-1 0,-3-1 0,-55 78 0,-63 120 183,122-200-281,4 1-1,4 2 0,3 1 0,3 1 1,-13 102-1,35-170-6,-2 0-1,0 0 1,0 0 0,-2 0 0,0-1 0,0 1-1,-1-1 1,-1-1 0,0 1 0,-1-1 0,-1 0 0,0-1-1,-1 0 1,0 0 0,0-1 0,-19 15 0,-14 5-5,0-1 1,-2-3-1,-1-1 1,-2-2-1,-82 28 1,107-46 7,0-1-1,0-1 1,-1-1 0,1-1-1,-1-2 1,1 0 0,-27-4-1,38 1-27,0 0-1,0 0 1,1-2-1,-1 1 1,1-2-1,0 1 1,-16-12-1,-15-7 7,25 15 16,0 0 1,1-2-1,0 0 0,1-1 0,0 0 1,1-1-1,0-1 0,1 0 0,0-1 1,2-1-1,-1 1 0,2-2 0,0 0 1,1 0-1,-7-21 0,8 16-368,0 1-1,-6-41 1,12 53-527,1-1 1,1 1 0,0-1-1,0 1 1,1-1-1,0 1 1,1-1 0,0 1-1,4-13 1,5-11-4163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2.161"/>
    </inkml:context>
    <inkml:brush xml:id="br0">
      <inkml:brushProperty name="width" value="0.1" units="cm"/>
      <inkml:brushProperty name="height" value="0.1" units="cm"/>
      <inkml:brushProperty name="color" value="#E71224"/>
    </inkml:brush>
  </inkml:definitions>
  <inkml:trace contextRef="#ctx0" brushRef="#br0">149 869 536,'0'0'559,"0"0"240,0 0 1,0 0-84,0 0-8,0 0 26,-34 30 5322,32-29-5856,0-1 0,0 0 0,0 1 0,0-1 0,0 0 0,0 0 0,0 0 0,0 0 0,0 0 0,0-1 0,0 1 0,0 0 0,0-1 1,0 0-1,1 1 0,-1-1 0,0 0 0,0 0 0,0 0 0,1 0 0,-4-2 0,2-1-13,-1 0-1,0 0 1,1-1-1,-1 1 1,1-1-1,1 1 1,-6-11 0,1-3 8,0-1 1,1-1-1,-4-26 1,5 2 19,2 0 0,2 0 1,5-48-1,-3 74-159,2-3-25,0 0-1,1 1 0,1 0 0,1 0 1,1 0-1,0 1 0,2 0 0,0 0 1,1 1-1,1 0 0,1 1 1,0 0-1,1 1 0,18-17 0,-11 13-15,1 1-1,0 1 0,1 0 1,2 2-1,-1 0 0,2 2 1,0 1-1,0 1 0,52-17 1,-36 20-45,1 2-1,0 1 1,0 3 0,0 1 0,56 5-1,-84-1 27,0 0-1,0 1 0,0 1 0,0 0 1,-1 1-1,0 0 0,24 13 0,-14-4 16,0 0-1,-1 2 1,24 22-1,-36-29 13,-1 0-1,0 1 0,-1 1 0,0 0 0,-1 0 0,0 0 0,-1 1 1,0 0-1,0 0 0,-2 0 0,1 1 0,-2 0 0,3 14 0,0 15 216,-2 1 1,-2 73-1,-2-79-50,-6-16 178,3-19-3927,1-2-3899,-2-4 414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44.562"/>
    </inkml:context>
    <inkml:brush xml:id="br0">
      <inkml:brushProperty name="width" value="0.1" units="cm"/>
      <inkml:brushProperty name="height" value="0.1" units="cm"/>
      <inkml:brushProperty name="color" value="#E71224"/>
    </inkml:brush>
  </inkml:definitions>
  <inkml:trace contextRef="#ctx0" brushRef="#br0">240 77 3265,'0'0'1463,"0"0"-203,0 0 212,0 0-257,0 0-255,0 0-143,-5-22 2737,17 15-3427,1 1-1,0 0 1,0 0 0,1 2 0,-1-1 0,1 2 0,22-4 0,-16 3-100,1 1 1,-1 1 0,1 1 0,0 1-1,39 4 1,-49-1 15,0 1 0,-1 0 0,1 1-1,-1 0 1,0 0 0,-1 1 0,1 1-1,-1-1 1,0 2 0,-1-1 0,0 1-1,0 0 1,0 1 0,10 16 0,-15-18 37,0 1 1,0-1 0,0 1-1,-1 0 1,-1 0 0,1 0-1,-1 0 1,0 9 0,-3 73 222,0-39-125,2-17-47,-2-21-107,2 0-1,0 1 1,0-1 0,1 0 0,1 0-1,0 0 1,0-1 0,2 1 0,-1 0-1,2-1 1,7 15 0,-3-10 84,0 0 1,-1 1-1,-1 0 1,-1 0-1,0 1 1,-2 0-1,0 0 1,-1 0-1,0 0 1,-2 1-1,-1-1 1,0 0-1,-4 30 1,1-33-32,0-1 0,-1 1 0,0-1 1,-1 0-1,-1-1 0,0 1 0,-12 18 0,12-23-41,-1-1-1,0-1 0,-1 1 1,1-1-1,-2 0 0,1-1 1,-1 0-1,0 0 0,-1-1 1,1 0-1,-12 5 0,5-4 9,-1 0-1,-1-2 1,1 1-1,-1-2 1,-35 4-1,-93-4 388,99-4-208,43-1-200,0 1-1,1-1 1,-1 1 0,1-1-1,-1 0 1,0-1-1,1 1 1,0-1 0,-1 1-1,1-1 1,0 0-1,0 0 1,0 0 0,0-1-1,0 1 1,1-1-1,-1 1 1,1-1 0,-1 0-1,1 0 1,0 0 0,-3-7-1,1 3-13,0-1-1,1 0 0,0 1 1,1-1-1,0 0 1,0-1-1,1 1 0,-1 0 1,1-9-1,2 1-9,1 0 0,0 0 0,1 0-1,1 1 1,0-1 0,1 1 0,9-20 0,1-2 109,-13 30-52,0-1-1,0 1 1,-1-1 0,0 1 0,0-1 0,0 0-1,-1 0 1,-1 1 0,1-1 0,-2-8-1,0 14-59,1 0 0,0 0 0,-1 0 0,1 0 0,-1 0-1,1 0 1,-1 1 0,0-1 0,0 1 0,0-1-1,0 1 1,0-1 0,0 1 0,-1 0 0,1 0 0,0 0-1,-3 0 1,-47-14-10,40 12-14,4 1-222,0 0 0,0 1 0,0 0 0,0 0 0,0 1 0,0 0 0,0 1-1,-11 1 1,15-1-514,0 0 0,0 0-1,0 1 1,0-1 0,0 1-1,0 0 1,0 0 0,1 0-1,-1 1 1,-5 4 0,-4 7-5335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6.594"/>
    </inkml:context>
    <inkml:brush xml:id="br0">
      <inkml:brushProperty name="width" value="0.1" units="cm"/>
      <inkml:brushProperty name="height" value="0.1" units="cm"/>
      <inkml:brushProperty name="color" value="#E71224"/>
    </inkml:brush>
  </inkml:definitions>
  <inkml:trace contextRef="#ctx0" brushRef="#br0">793 1717 2561,'0'0'1125,"0"0"-407,0 0 35,0 0-189,0 0-149,15-43 4534,-8 32-4563,0-1 0,-1 0 0,0-1-1,-1 1 1,0-1 0,-1 0 0,-1-1 0,4-25 0,-2-5 475,-1-61 1,-4 92-749,0 0 1,0 0-1,-2 0 1,1 0-1,-2 0 1,0 1-1,0-1 1,-8-17-1,-21-42 446,-109-232 704,125 271-1241,0-1-1,3-1 1,1 0-1,1-1 0,2 0 1,1-1-1,2 0 1,2 0-1,1-56 1,3 86-74,2 0 0,-1 0 0,1 0 0,0 0 0,0 0 0,1 0 1,0 1-1,0-1 0,0 1 0,1 0 0,0 0 0,0 0 0,1 0 0,0 1 1,0 0-1,0 0 0,0 0 0,1 0 0,0 1 0,0 0 0,0 1 0,0-1 0,1 1 1,-1 0-1,1 0 0,0 1 0,0 0 0,0 0 0,0 1 0,0 0 0,11 0 0,-12 1 42,1 1-1,-1 1 1,0-1-1,0 1 1,0 0-1,0 0 0,0 1 1,0 0-1,0 0 1,-1 0-1,0 1 1,1-1-1,-1 1 0,-1 1 1,1-1-1,-1 1 1,1 0-1,-1 0 1,-1 0-1,4 6 0,8 12 84,-1 1-1,-1 1 1,11 31-1,-8-10 14,19 94-1,0 0 41,-32-129-134,2 7 4,1 0 1,1-1-1,11 21 1,-15-34-48,0 1 0,0-1 0,0 1 0,0-1 0,1 0 0,0 0 0,0-1 0,0 1 1,0-1-1,1 0 0,-1 0 0,1 0 0,0 0 0,-1-1 0,10 3 0,-12-4 45,0-1 0,0 1 0,0-1-1,0 0 1,0 0 0,0 0-1,0 0 1,0 0 0,0 0 0,0 0-1,0-1 1,0 1 0,0-1 0,0 1-1,0-1 1,0 0 0,-1 0 0,1 0-1,0 0 1,0 0 0,-1 0 0,3-2-1,0-1 20,-1 0 0,1 0 0,-1-1 0,0 1 0,0-1 0,0 0 0,-1 1 0,4-9 0,-1 0 49,-1-2 0,0 1 0,-1 0-1,-1-1 1,2-25 0,-5 22-24,0 0 0,-2 1-1,0-1 1,-1 1-1,-1 0 1,0 0 0,-1 0-1,-1 1 1,-1 0-1,-9-15 1,8 16-3,1-1 0,0 0 0,1-1 0,1 0 0,1 0 0,0 0 0,1 0 0,1-1 0,1 1 0,0-23 0,3 26-40,1-1 0,0 1 0,1-1-1,1 1 1,0 0 0,1 0 0,0 0 0,1 1-1,9-15 1,-2 6-39,1 0-1,1 1 1,1 0-1,25-24 1,-23 28 1,1 1 1,0 0 0,1 2 0,1 0 0,1 2-1,-1 0 1,47-17 0,-64 28 24,-1 0 0,0-1 0,0 1 1,1 0-1,-1 1 0,1-1 0,-1 1 0,1-1 0,-1 1 0,1 0 0,-1 1 0,1-1 1,-1 0-1,1 1 0,-1 0 0,0 0 0,1 0 0,-1 0 0,0 0 0,0 1 0,1 0 1,-1-1-1,0 1 0,-1 0 0,1 0 0,0 1 0,-1-1 0,1 1 0,-1-1 0,0 1 1,0 0-1,0 0 0,0 0 0,0 0 0,0 0 0,-1 0 0,0 0 0,1 0 0,-1 1 1,0 3-1,6 20 79,-2 0 0,-1 1 0,-1 0-1,-1 0 1,-1 0 0,-6 49 0,-25 201 122,7-117-151,12-104-145,-4 114-1,14-167 86,1 0 0,1 0 0,-1 0 0,0-1 0,1 1 0,0 0-1,0 0 1,0-1 0,0 1 0,1-1 0,-1 1 0,1-1 0,0 1-1,0-1 1,0 0 0,0 0 0,1 0 0,-1 0 0,5 3 0,-3-4-28,0 0 0,0 0 1,0-1-1,0 1 1,0-1-1,1 0 0,-1 0 1,0-1-1,1 1 1,-1-1-1,0 0 0,1 0 1,-1 0-1,0-1 1,1 0-1,-1 0 0,8-2 1,-7 0 73,1 0 1,-1-1 0,-1 0 0,1 1-1,0-2 1,-1 1 0,0 0-1,0-1 1,0 0 0,-1 0 0,1 0-1,3-9 1,7-13 55,-2 1-1,-1-1 1,-1-1-1,-2 0 1,-1 0 0,0 0-1,-3-1 1,0 0-1,-2 0 1,-1-36 0,1 30-33,2 0 0,1 0 1,12-38-1,4-32 143,-20 95-193,1 0 0,0 1 0,1-1 0,0 0 0,0 1 0,1 0 0,0 0 0,1 0 0,0 0 0,0 1 0,1 0 0,0 0 0,0 0 0,8-7 0,-7 9-43,1 1 1,0 0-1,0 0 1,0 0-1,0 1 0,1 0 1,-1 1-1,1 0 1,0 0-1,0 1 1,0 0-1,0 0 0,1 1 1,-1 1-1,10 0 1,-16 0 49,0 0-1,0 0 1,0 1 0,0 0 0,0-1 0,-1 1-1,1 0 1,0 0 0,-1 1 0,1-1-1,-1 0 1,1 1 0,-1 0 0,0-1 0,1 1-1,-1 0 1,0 0 0,0 0 0,0 0 0,-1 1-1,1-1 1,0 1 0,-1-1 0,0 1-1,1-1 1,-1 1 0,0 0 0,0-1 0,-1 1-1,1 0 1,-1 0 0,1 3 0,2 13 94,-1 1 1,-1 0 0,-2 34-1,0-23-96,-1-7 92,-1-1 0,-1 0 0,-1 0 0,-1 0 0,-14 33 0,-9 37 78,-26 115-30,43-158-165,2 0 0,1 0 0,4 1 1,0 74-1,4-123 5,1-1 1,0 1 0,0-1-1,0 1 1,0 0-1,0-1 1,0 1 0,0-1-1,1 1 1,-1-1-1,1 1 1,-1-1 0,1 0-1,-1 1 1,1-1 0,0 1-1,-1-1 1,1 0-1,0 0 1,0 1 0,0-1-1,0 0 1,0 0-1,1 0 1,-1 0 0,2 1-1,1-1 7,1 0 0,0 0 0,-1-1 0,1 0 0,0 0 0,-1 0 0,1 0 0,5-2 0,-9 2 39,4-1-28,0-1-1,-1 1 1,1-1 0,-1 0-1,0-1 1,1 1 0,-1-1 0,0 0-1,0 0 1,-1 0 0,1 0 0,-1-1-1,1 1 1,-1-1 0,0 0-1,2-4 1,6-8-35,-1 1 0,14-32 0,9-32 50,-16 36-1,1 1-1,2 1 1,40-60-1,-50 91-34,0 1 0,1 0 0,0 1 0,0 0 0,1 1 1,0 0-1,0 0 0,1 2 0,22-8 0,-32 11 9,1 1-1,-1-1 1,1 1 0,0 0 0,0 0 0,-1 1-1,1-1 1,0 1 0,0 0 0,0 0-1,0 0 1,0 0 0,-1 1 0,1 0 0,0-1-1,0 1 1,-1 1 0,1-1 0,0 0 0,-1 1-1,1 0 1,-1 0 0,0 0 0,0 0 0,0 1-1,0-1 1,0 1 0,4 4 0,-2 0 62,-1 0 1,-1 1 0,1-1-1,-1 1 1,0 0-1,-1-1 1,0 1 0,0 0-1,-1 0 1,0 1 0,0-1-1,-1 12 1,0-12 26,-1 0 0,0 0-1,-1 0 1,0 0 0,0-1 0,0 1 0,-1-1 0,0 0 0,-7 11 0,-44 63 431,9-17-230,21-23-218,-31 52 159,-62 142 0,93-170-219,3 0 0,3 1-1,2 1 1,4 1 0,2 0 0,4 0 0,2 73 0,4-113 63,-2 1 0,0-1 1,-2 0-1,-1 0 0,-10 31 1,11-46 5,-1 0 0,0-1-1,-1 1 1,0-1 0,-1 0 0,0-1 0,-1 0 0,-1 0 0,1-1 0,-2 0-1,1 0 1,-20 14 0,8-10-3,-1-1-1,0-1 1,-1-1-1,0 0 1,-1-2-1,0-1 1,0-1-1,-29 5 1,9-6 73,0-1-1,0-3 1,-83-5 0,108 1-75,1-1 0,-29-9-1,32 7-10,-1 1 0,0 1 0,0 0 0,-21 0 0,4 2 5,1-2-1,-1-1 1,1-1 0,1-2-1,-1-1 1,1-2-1,0-1 1,1-1 0,-44-24-1,48 21-39,0-1 1,0-1-1,2-1 0,0-2 1,1 0-1,1-1 0,1-1 0,1-1 1,-22-32-1,0-10 72,28 39 5,-2 2-1,0 0 1,-2 0 0,-1 2 0,0 0 0,-36-30-1,42 44-44,-1 1-1,0 0 1,-27-10-1,24 11 0,0-2-1,-23-12 1,10 1-48,-103-70-95,115 75 81,1-1 1,0 0-1,1-2 0,-27-34 0,39 45-21,0-1 1,1 0-1,0 1 1,1-1-1,-1 0 0,1 0 1,1-1-1,-1 1 1,0-13-1,1 3-35,1-1 0,4-34 0,-2 44 40,-1 1 0,1-1 1,0 1-1,1 0 1,0 0-1,0 0 1,1 0-1,0 0 0,0 1 1,0 0-1,1-1 1,0 2-1,0-1 0,0 1 1,1-1-1,0 1 1,0 1-1,0-1 1,1 1-1,10-5 0,-2 2-26,0 1-1,0 1 0,0 0 0,1 1 0,0 0 0,-1 1 0,1 1 1,28 0-1,-24 2 59,1 2-1,0 0 1,-1 1 0,0 1 0,0 1 0,0 1 0,0 1 0,-1 0 0,0 2 0,-1 0 0,0 1 0,27 20 0,-8-1 34,-2 1 1,0 3 0,38 47-1,-14-17 24,-56-60-337,-2-4-5532,-1-2 1317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4:59.107"/>
    </inkml:context>
    <inkml:brush xml:id="br0">
      <inkml:brushProperty name="width" value="0.1" units="cm"/>
      <inkml:brushProperty name="height" value="0.1" units="cm"/>
      <inkml:brushProperty name="color" value="#E71224"/>
    </inkml:brush>
  </inkml:definitions>
  <inkml:trace contextRef="#ctx0" brushRef="#br0">0 405 1664,'0'0'2424,"0"0"-933,0 0-154,0 0-218,0 0-327,0 0-54,0 0 41,0 0 7,0 0 4,0 0-121,0 0-114,12-20 1091,27-19-1329,1 2 1,2 1-1,2 2 0,1 2 1,1 2-1,2 2 1,66-28-1,-64 34-51,94-27 0,-119 43-186,0 0 0,0 2 0,0 1 0,0 1 0,0 1 0,29 3 0,-19 5 65,-1 2 0,0 1 0,0 1 0,-1 2 0,45 23 0,-63-28-95,568 251 1345,-473-208-1272,26 11 209,175 109 0,-228-123-273,90 39 0,11 6 322,-173-89-199,-10-3-7958,-14-6 1086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0.872"/>
    </inkml:context>
    <inkml:brush xml:id="br0">
      <inkml:brushProperty name="width" value="0.1" units="cm"/>
      <inkml:brushProperty name="height" value="0.1" units="cm"/>
      <inkml:brushProperty name="color" value="#E71224"/>
    </inkml:brush>
  </inkml:definitions>
  <inkml:trace contextRef="#ctx0" brushRef="#br0">0 436 1880,'0'0'2878,"0"0"-1301,0 0-294,0 0-267,0 0-424,0 0-27,10-17 1704,37-18-87,87-51 0,-50 41-1439,133-50-1,-110 59-465,2 4-1,125-19 1,-131 34-36,1 5 1,0 5 0,0 4 0,1 5-1,-1 4 1,0 5 0,140 33-1,-210-37-201,0 2-1,-1 2 1,0 1 0,-1 2-1,0 0 1,-1 3-1,-1 0 1,-1 2-1,0 1 1,44 41-1,-8 5 368,-2 4 0,74 108-1,-129-171-825,-5-11-2403,-8-16-3169,-7 3-751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2.712"/>
    </inkml:context>
    <inkml:brush xml:id="br0">
      <inkml:brushProperty name="width" value="0.1" units="cm"/>
      <inkml:brushProperty name="height" value="0.1" units="cm"/>
      <inkml:brushProperty name="color" value="#E71224"/>
    </inkml:brush>
  </inkml:definitions>
  <inkml:trace contextRef="#ctx0" brushRef="#br0">1 0 3209,'0'0'1071,"0"0"-331,0 0 155,0 0-357,0 0-192,0 0 171,24 9 2737,98 164 1370,-100-146-4326,1-2 1,1-1-1,2-1 1,33 25-1,-8-15 29,1-1-1,2-3 1,1-3-1,1-2 1,76 23-1,-52-25-46,1-3 0,1-4 1,115 7-1,-121-19-129,0-3 1,0-3 0,0-4 0,112-24-1,302-92 523,-438 105-608,-1-3 0,93-54 1,-106 52-14,-2-1 0,55-48 1,-69 42-1124,-15 11-2073,-11 3-3359,-6 9 437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4.657"/>
    </inkml:context>
    <inkml:brush xml:id="br0">
      <inkml:brushProperty name="width" value="0.1" units="cm"/>
      <inkml:brushProperty name="height" value="0.1" units="cm"/>
      <inkml:brushProperty name="color" value="#E71224"/>
    </inkml:brush>
  </inkml:definitions>
  <inkml:trace contextRef="#ctx0" brushRef="#br0">494 6 288,'0'0'1232,"0"0"-426,0 0 58,0 0-112,0 0-86,0 0 223,0 0 165,0 0-50,0 0-60,0 0-86,0 0-106,0 0-52,0 0-48,0 0-48,0 0-80,0 0-46,0 0-59,-39-5 1194,24 6-1568,1 1 0,-1 1-1,0 0 1,1 1-1,0 0 1,0 2 0,0-1-1,0 2 1,1 0 0,0 0-1,1 2 1,-1-1 0,1 1-1,1 1 1,-19 21 0,4-3 25,1 1 1,1 1-1,2 2 1,1 0-1,-18 39 1,27-45 24,2 0 0,0 1 0,2 0 0,1 0-1,1 1 1,1 0 0,2 0 0,1 1 0,1-1 0,3 32 0,-1-54-95,0 0-1,1 0 1,0 0-1,0 0 1,1 0-1,0 0 1,0-1 0,0 0-1,0 1 1,1-1-1,0-1 1,0 1-1,8 7 1,3 2 77,1 0-1,31 19 1,-31-24-50,1-1 0,1 0 0,-1-1 0,1-1 0,1-1 0,-1-1 0,1 0 0,-1-1 0,1-1-1,0-1 1,0-1 0,0 0 0,0-2 0,0 0 0,-1-1 0,1 0 0,-1-2 0,1 0 0,18-9 0,-13 4-33,-1-1 0,0 0 0,0-2 1,-1-1-1,-1-1 0,0 0 0,-1-2 0,-1 0 1,-1-1-1,0-1 0,-1-1 0,-1-1 0,21-34 1,-23 30 31,-1 0 0,0 0 0,13-41 0,-22 54 70,-1-1 1,0 0-1,0 0 0,-2-1 0,1 1 0,-2 0 0,1-1 0,-2 1 0,-3-22 0,2 28-15,-1 0 1,1 1-1,-1 0 0,0-1 0,-1 1 0,0 0 1,0 1-1,0-1 0,-1 1 0,1-1 0,-1 1 1,-1 1-1,-6-6 0,-14-9 238,-44-25 0,48 31-319,11 6-248,0 1 0,-1 1-1,1 0 1,-1 0 0,0 2 0,0-1 0,-1 1-1,1 1 1,-1 0 0,-24 0 0,20 3-905,-1 1 1,1 1-1,-1 0 1,1 1-1,0 1 1,1 0-1,-21 10 1,-13 8-4612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5.656"/>
    </inkml:context>
    <inkml:brush xml:id="br0">
      <inkml:brushProperty name="width" value="0.1" units="cm"/>
      <inkml:brushProperty name="height" value="0.1" units="cm"/>
      <inkml:brushProperty name="color" value="#E71224"/>
    </inkml:brush>
  </inkml:definitions>
  <inkml:trace contextRef="#ctx0" brushRef="#br0">53 1 3633,'0'0'1071,"0"0"-234,0 0 91,0 0-258,0 0-102,0 0 116,-4 5-4,1-1-534,0 0 0,1 1 1,-1-1-1,1 1 0,0 0 0,1-1 0,-1 1 0,1 0 0,0 0 0,-1 7 0,1-9-121,1-1 0,0 1 0,0-1-1,0 0 1,0 1 0,1-1-1,-1 0 1,1 1 0,-1-1 0,1 0-1,0 0 1,0 1 0,0-1-1,0 0 1,0 0 0,0 0 0,1 0-1,-1 0 1,1 0 0,-1-1-1,1 1 1,0 0 0,0-1 0,-1 1-1,1-1 1,0 0 0,0 0-1,1 1 1,1 0 0,0-1 53,-1 0 1,1 0-1,0 0 1,0 0-1,0 0 1,0-1-1,-1 0 1,1 0-1,0 0 1,0 0-1,0 0 1,0-1-1,0 0 1,0 0-1,-1 0 1,1 0-1,0 0 1,-1-1-1,1 0 1,-1 0-1,1 0 1,-1 0-1,0 0 1,0-1-1,0 1 1,0-1-1,0 0 1,-1 0-1,1 0 1,-1 0-1,0 0 1,0 0-1,0-1 1,0 1-1,-1-1 1,1 0-1,-1 1 1,0-1-1,0 0 1,0 0-1,0 0 1,-1 0-1,0 1 1,0-1-1,0 0 1,0 0-1,0 0 1,-1 0-1,-1-5 1,1 8-100,0 0 0,1 1 0,-1-1 0,0 0 0,0 0 0,1 1 0,-1-1 0,0 1 0,0-1 1,0 1-1,0-1 0,0 1 0,0 0 0,0-1 0,0 1 0,0 0 0,0 0 0,0 0 0,0-1 1,0 1-1,0 0 0,-1 1 0,1-1 0,0 0 0,0 0 0,0 0 0,0 1 0,-1-1 0,-37 12-1377,-38 47-2636,40-28-455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0"/>
    </inkml:context>
    <inkml:brush xml:id="br0">
      <inkml:brushProperty name="width" value="0.05" units="cm"/>
      <inkml:brushProperty name="height" value="0.05" units="cm"/>
    </inkml:brush>
  </inkml:definitions>
  <inkml:trace contextRef="#ctx0" brushRef="#br0">1 35 1688,'0'0'1125,"0"0"-164,0 0-287,0 0-296,0 0-83,0 0 127,0 2 7480,0 3-4110,5 27-3881,4 68 577,1 7-7,-10-128-48,0-1 0,5-25 0,-4 36-365,-1 6-61,11-79 39,-9 75-66,0 1 0,0 0 0,1-1 1,0 1-1,0 1 0,1-1 1,7-13-1,-10 20 14,-1 0 0,1 0 0,0 1 0,-1-1 0,1 0 0,0 0 0,0 0 0,-1 1 0,1-1 0,0 0 0,0 1 0,0-1 0,0 1 0,0-1 0,0 1 0,0 0 0,-1-1 0,1 1 0,0 0 0,1 0 0,-1 0 0,0-1 0,0 1 0,0 0 0,0 1 0,0-1 0,1 0 0,0 1-20,0 0 1,0 0 0,0 0-1,0 1 1,0-1-1,-1 0 1,1 1-1,0 0 1,-1-1 0,1 1-1,-1 0 1,2 2-1,2 3-41,-1 1 1,1 0-1,-1-1 0,-1 2 0,0-1 0,3 9 0,-3 29 419,-3-46-299,0 0 10,0 0-50,2-39-175,-2 34 125,1-1 0,0 1 1,0-1-1,1 1 1,-1 0-1,1-1 1,0 1-1,0 0 0,1 0 1,-1 1-1,1-1 1,0 0-1,0 1 0,1 0 1,4-5-1,-8 9 9,1-1-1,0 1 0,-1 0 1,1-1-1,0 1 0,-1 0 1,1 0-1,0-1 0,0 1 1,-1 0-1,1 0 0,0 0 1,0 0-1,-1 0 1,1 0-1,0 0 0,0 1 1,-1-1-1,1 0 0,0 0 1,0 0-1,-1 1 0,1-1 1,0 1-1,-1-1 0,1 0 1,0 1-1,-1-1 0,1 1 1,-1 0-1,1-1 1,-1 1-1,1-1 0,-1 1 1,1 0-1,-1-1 0,0 1 1,1 0-1,-1 0 0,0-1 1,1 2-1,13 39 312,-12-32-308,2 8 135,0 1 1,-2 0 0,1 0-1,-2 0 1,-1 28 0,0-46-180,0 0 1,0 0 0,0-1-1,0 1 1,0 0 0,1 0-1,-1 0 1,0 0 0,0 0 0,0 0-1,0 0 1,0 0 0,0 0-1,0 0 1,0-1 0,1 1-1,-1 0 1,0 0 0,0 0-1,0 0 1,0 0 0,0 0-1,0 0 1,1 0 0,-1 0-1,0 0 1,0 0 0,0 0-1,0 0 1,0 0 0,0 0-1,1 0 1,-1 0 0,0 1-1,0-1 1,0 0 0,0 0-1,0 0 1,0 0 0,0 0-1,1 0 1,-1 0 0,0 0-1,0 0 1,0 0 0,0 1-1,0-1 1,0 0 0,0 0-1,0 0 1,0 0 0,0 0-1,0 0 1,0 1 0,0-1-1,0 0 1,0 0 0,0 0-1,1 0 1,-1 0 0,0 0-1,0 1 1,-1-1 0,1 0-1,0 0 1,0 0 0,0 0-1,7-8-5828,-2 0-1359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8"/>
    </inkml:context>
    <inkml:brush xml:id="br0">
      <inkml:brushProperty name="width" value="0.05" units="cm"/>
      <inkml:brushProperty name="height" value="0.05" units="cm"/>
    </inkml:brush>
  </inkml:definitions>
  <inkml:trace contextRef="#ctx0" brushRef="#br0">5 1 3081,'0'0'1831,"0"0"-579,0 0-73,0 0-238,0 0-182,0 0 84,-4 0 4548,23 1-5161,0 1 0,27 6 0,-27-4 452,0-1-1,30 1 1,-49-4-605,0 0-146,6 0-3596,18-1-3563,-12-1 1573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08.974"/>
    </inkml:context>
    <inkml:brush xml:id="br0">
      <inkml:brushProperty name="width" value="0.1" units="cm"/>
      <inkml:brushProperty name="height" value="0.1" units="cm"/>
      <inkml:brushProperty name="color" value="#E71224"/>
    </inkml:brush>
  </inkml:definitions>
  <inkml:trace contextRef="#ctx0" brushRef="#br0">2 0 3849,'0'0'1655,"0"0"-726,0 0-140,0 0-105,0 0-187,0 0-21,-2 42 3634,6 9-3145,3 0-1,2-1 0,2 0 0,25 72 0,-27-93-741,1 0-1,1 1 0,2-1 0,1-1 0,1 0 0,1-1 0,2-1 0,37 44 0,-12-25 211,2-1-1,98 73 0,229 156 865,-335-246-1188,-1 2-1,-1 1 0,47 54 0,-67-67-67,-1 0 0,-1 1-1,-1 1 1,0 0 0,-1 1 0,-2 0 0,0 0 0,-1 1 0,8 30 0,-13-36-11,0-1 0,-1 1 0,0-1 0,-1 1 0,-1 0 0,-1 0 0,0-1-1,0 1 1,-2 0 0,0-1 0,0 0 0,-1 0 0,-1 0 0,-1 0 0,0-1 0,0 1 0,-2-2 0,1 1 0,-14 16 0,-35 39 62,-2-1 0,-4-4 1,-96 78-1,-36-3-6,116-84-66,-45 34-96,110-77 53,0 1 0,0 1-1,1 0 1,1 0 0,0 1-1,-12 21 1,22-31-22,-1 0 1,1-1-1,0 1 1,0 0 0,0 0-1,1 0 1,-1 0-1,1 7 1,0-10-123,0-1-313,0 0-543,11-4-2516,38-38-2560,-26 16-1216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0.792"/>
    </inkml:context>
    <inkml:brush xml:id="br0">
      <inkml:brushProperty name="width" value="0.1" units="cm"/>
      <inkml:brushProperty name="height" value="0.1" units="cm"/>
      <inkml:brushProperty name="color" value="#E71224"/>
    </inkml:brush>
  </inkml:definitions>
  <inkml:trace contextRef="#ctx0" brushRef="#br0">828 0 1672,'0'0'1738,"0"0"-904,0 0-176,0 0-63,0 0-36,0 0 78,0 0 129,0 0 41,0 0 14,0 0-90,0 0-136,0 0-114,0 0-33,0 0 10,0 0-17,-40 8 2225,18-2-2217,0 1 0,0 0 0,1 2 0,0 0 0,-39 25-1,13-8-174,-6 3-87,1 2 0,2 2 0,2 3-1,1 1 1,-84 87 0,106-93-185,1 2 0,2 0 0,1 1 0,2 1 1,1 1-1,2 0 0,-11 40 0,18-36-6,2-3 323,4-33-3005,2-17-3413,1-3-1570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4.289"/>
    </inkml:context>
    <inkml:brush xml:id="br0">
      <inkml:brushProperty name="width" value="0.1" units="cm"/>
      <inkml:brushProperty name="height" value="0.1" units="cm"/>
      <inkml:brushProperty name="color" value="#E71224"/>
    </inkml:brush>
  </inkml:definitions>
  <inkml:trace contextRef="#ctx0" brushRef="#br0">1 596 2905,'0'0'1787,"0"0"-635,0 0-120,0 0-284,0 0-333,0 0-84,19-19 1772,37-44-232,0-2-1014,4 2 0,2 2-1,113-85 1,-158 136-861,-1 0 0,1 1-1,1 1 1,0 1-1,0 0 1,0 1-1,1 1 1,0 1 0,0 1-1,0 0 1,0 2-1,37 1 1,-51 0-8,0-1-11,1 0 0,-1 1 0,1 0 0,-1 1 0,1-1 0,-1 1 0,1 0 0,-1 0 0,1 1 0,-1-1 0,0 1 0,0 1 0,0-1 0,0 1 0,0-1 0,8 8 0,31 28 166,-33-26-130,1-1 0,0 0 0,1-2 0,0 1 0,0-1 0,1-1 0,23 10 0,-28-15 27,1-1-1,-1-1 1,1 0-1,-1 0 1,1 0 0,0-2-1,-1 1 1,1-1 0,0 0-1,-1-1 1,0 0-1,1-1 1,-1 0 0,0 0-1,14-8 1,9-7 31,-2-1-1,56-46 1,-59 44-52,0 0 0,48-27 0,-56 39-17,0 2-1,1-1 1,0 2 0,0 1 0,0 0 0,1 2-1,-1 0 1,1 1 0,0 2 0,0 0-1,23 3 1,-17 2 117,1 1-1,-2 2 1,51 21-1,-25-10 38,65 25 266,-2 5 1,175 103 0,-211-103-322,153 89 161,52 28-156,-140-57 296,-129-104-1271,-15-5 731,0 0-1,1 0 1,-1 0-1,0 0 1,0-1-1,0 1 1,0 0-1,1 0 1,-1 0-1,0 0 0,0-1 1,0 1-1,0 0 1,0 0-1,0 0 1,1-1-1,-1 1 1,0 0-1,0 0 1,0-1-1,0 1 1,0 0-1,0 0 1,0 0-1,0-1 1,0 1-1,0 0 1,0 0-1,0-1 1,0 1-1,0 0 1,0 0-1,-1-1 1,1 1-1,0 0 1,0 0-1,0 0 1,0-1-1,0 1 1,0 0-1,-1 0 1,1 0-1,0 0 1,0-1-1,0 1 1,0 0-1,-1 0 1,1 0-1,0 0 1,0 0-1,0 0 1,-1 0-1,1-1 1,0 1-1,0 0 1,-1 0-1,1 0 1,0 0-1,-1 0 0,-10-8-9044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6.541"/>
    </inkml:context>
    <inkml:brush xml:id="br0">
      <inkml:brushProperty name="width" value="0.1" units="cm"/>
      <inkml:brushProperty name="height" value="0.1" units="cm"/>
      <inkml:brushProperty name="color" value="#E71224"/>
    </inkml:brush>
  </inkml:definitions>
  <inkml:trace contextRef="#ctx0" brushRef="#br0">0 1 2721,'0'0'1421,"0"0"-303,0 0 66,0 0-298,0 0-278,0 0-84,0 0-41,0 0-62,0 0 32,0 0 21,0 0 7,0 31 1985,2-20-2262,1 0 0,0 0 0,0-1 0,1 1 0,0-1 0,1 1 0,1-2 0,10 17 0,1 4 179,10 22-287,122 207 1523,-126-226-1414,0-1 0,3-1 0,0-2 0,2 0 0,47 37 0,-35-36-183,0-3 1,2-1 0,1-1-1,1-3 1,1-2-1,0-1 1,2-3-1,0-2 1,55 10-1,-35-13 35,-1-3-1,1-3 0,125-7 1,-151-3-4,0-2 0,-1-2 0,77-26 0,111-60 140,-187 76-187,126-55 202,187-115 0,-308 157-175,42-38 0,34-24-9,-91 73-26,13-9-8,0 2 1,2 2 0,80-33-1,-115 57-190,17-5 272,-28 7-164,1-1-1,-1 1 1,0 0-1,0 0 0,1 0 1,-1 0-1,0-1 1,1 1-1,-1 0 0,0 0 1,1-1-1,-1 1 0,0 0 1,0 0-1,0-1 1,1 1-1,-1 0 0,0-1 1,0 1-1,0 0 1,0-1-1,0 1 0,1 0 1,-1-1-1,0 1 0,0-1 1,0 1-1,0 0 1,0-1-1,0 1 0,0 0 1,0-1-1,0 1 1,0 0-1,-1-1 0,1 1 1,0 0-1,0-1 0,0 1 1,0 0-1,0-1 1,-1 1-1,1 0 0,0-1 1,0 1-1,-1 0 0,1 0 1,0-1-1,0 1 1,-1 0-1,1 0 0,0-1 1,-1 1-1,1 0 1,0 0-1,-1 0 0,1 0 1,0 0-1,-1-1 0,1 1 1,0 0-1,-1 0 1,-10-5-3956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18.726"/>
    </inkml:context>
    <inkml:brush xml:id="br0">
      <inkml:brushProperty name="width" value="0.1" units="cm"/>
      <inkml:brushProperty name="height" value="0.1" units="cm"/>
      <inkml:brushProperty name="color" value="#E71224"/>
    </inkml:brush>
  </inkml:definitions>
  <inkml:trace contextRef="#ctx0" brushRef="#br0">0 175 3633,'0'0'1874,"0"0"-697,0 0-133,0 0-386,0 0-342,0 0 11,14-11 857,15-4-262,1 1 0,45-14 0,-15 5-437,-27 11-381,0 1 1,1 1-1,0 2 0,1 1 0,-1 2 0,1 1 1,45 2-1,-72 2-94,1 1 1,0 0-1,0 1 1,-1-1-1,1 2 1,-1-1-1,0 1 1,0 1-1,0-1 1,0 1-1,0 1 1,-1 0-1,0 0 1,0 0-1,12 12 1,49 44 149,-43-37-77,2 0 0,51 34 0,-70-53-67,1-1 0,0 1 0,0-2 0,0 1 0,1-1-1,-1-1 1,1 0 0,-1 0 0,1 0 0,0-2 0,0 1 0,0-1-1,-1-1 1,1 1 0,0-2 0,0 1 0,14-6 0,-2 0 26,-1-2 0,-1 0 1,1-1-1,-2-2 0,1 0 0,24-20 1,1-3 118,-9 6 40,71-44-1,-94 66-187,1 0 0,-1 1 0,1 1 0,0 0-1,0 1 1,1 0 0,-1 1 0,1 1 0,26-1-1,-21 3 11,-1 0 0,1 2 0,-1 0 0,0 1 0,0 2-1,0-1 1,19 9 0,60 21 201,145 29 1,107 1-2,-262-49-207,16-2 35,33 6 197,-137-19-272,1 0 1,-1 0-1,0 0 0,0-1 0,0 1 1,0 0-1,1 0 0,-1 0 1,0 0-1,0 0 0,0 0 0,1 0 1,-1 0-1,0 0 0,0 0 0,0 0 1,0 0-1,1 0 0,-1 0 1,0 0-1,0 1 0,0-1 0,0 0 1,1 0-1,-1 0 0,0 0 1,0 0-1,0 0 0,0 0 0,0 0 1,1 1-1,-1-1 0,0 0 0,0 0 1,0 0-1,0 0 0,0 0 1,0 1-1,0-1 0,0 0 0,0 0 1,1 0-1,-1 0 0,0 1 1,0-1-1,0 0 0,0 0 0,0 0 1,0 1-1,0-1 0,0 0 1,0 0-1,0 0 0,0 0 0,-1 1 1,1-1-1,0 0 0,0 0 0,0 0 1,0 0-1,0 1 0,0-1 1,0 0-1,0 0 0,0 0 0,-1 0 1,1 1-1,-13 6-3491,9-6 2367,-16 8-6164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0.37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1163 75 928,'0'0'0,"0"0"1697,0 0-290,0 0-30,0 0-317,0 0-198,0 0-266,0 0 47,0 0-80,0 0-139,0 0-19,0 0-70,2 0 10,2 0-195,2-1 80,3-1-136,3-1 42,2-1 1,2-1-69,2 0 124,1 0-48,2 0-57,-1 0-74,1 2 7,0-1 83,0 1-131,0 1 164,2 0-161,1 1 133,2 1-124,1 0 297,1 0-208,1 1-77,-1 2-58,-2 2-110,-2 1 141,-2 2 24,-4 0-3,-1 2 19,-3 0 54,-1 1-71,-1 0 14,-1 1 5,0-1-14,-1 0 14,1 2 52,-1-1-25,-1 1 12,1 1-58,0 1 90,1 0-94,-1 0 30,1 0-10,1 0-10,0-1 13,1 0 5,2-2 101,1-1-149,1 0 171,2-2-34,2-1-34,3-1-78,2-2 86,2-1-88,2 0 25,2-1-8,2-2 46,1 1 16,1-2-86,-1 1 18,0-1 1,-3 1-14,-2-1 5,-2 1-12,-3 0 13,-3 1-14,-1 0 14,-2 2-51,-1-1 71,0 1-89,-1 1 93,-1 0-38,1 1-25,-1 1 56,1 1-37,-1 0-100,-1 1 85,0 2 33,-1 1-20,0 2 31,-1 1-6,0 2-8,-1 1 13,0 1-23,-1 1 25,1 0 2,0 1 0,1 0-9,0-1-6,2 0 11,-1-1 5,1-2-11,1 0 5,0-1-2,1-1 28,0-1-36,1-2 49,-1 0-52,-1-1 17,0-1-6,0 0 0,-2-1-10,0 1-6,0 0 11,-2 1 5,0 0-85,0 2 109,-1 0-36,0 2 2,-1 1 13,0 0-4,0 1 1,0 0 9,-1 0-12,-1-1-14,0 1-80,-2-1-17,-1-1 28,-3 0-33,0 0 131,-1 0-28,-2-1 24,-2 1-1,-2 0 1,-3 2 74,-3 0-95,-2 1 153,-3 1-167,-1 2 127,-2 0-113,-1 1 22,0-1 2,1 0-14,0 0 14,1 0-4,3-1-9,2 1-6,2 1-110,4 1 151,2 1-50,2 0 17,1 2 0,3 0-56,2-1 62,2 1-20,2-1 6,1-1 9,1-1 7,-1 0-1,0-2 75,-2-1-95,-2-1 106,-1 0-106,-1 0 32,-2-1 63,-1 2-30,-2-1-52,-3 0 64,-3 0-69,-3 0 29,-2 1 65,-2-1-29,-1 1-5,-2 0 22,-1 1-35,-1 1-46,1 0 77,-2 1-73,2 0 60,-1 0 2,2 1-1,0 0-62,2 0 93,1 0-50,2 0-30,1 0 2,1 0 51,1 0 30,2-1-109,1 1 93,1-2-87,2 1 24,1 0 67,0 0-22,2 0-73,0 1 99,1 1-34,0 0-64,1 1 22,0 0 8,0 1 97,0 0-83,1-1-16,-1 1 165,1-2-128,0 1 54,0-1-4,0 0-38,0 0 21,-1 0 38,1 0-96,-1-1-15,0-1 0,0-1 78,-2 0-24,-1-1 40,-4-2-17,-2 0 100,-2 0-66,-4-1-32,-3 0 58,-2-1-31,-2 0 37,-2 0-65,-1-1 49,-1-1 11,0 0-23,0-2 38,0 0-49,1-1 25,0-1-46,1 0-43,1-1-46,3 1-2,1-1-4,3 0-2,1-1-56,2 1 62,2 0-20,1 0-78,1 0 117,1 2-48,0 0-58,1 1 85,0 2-20,0 0 7,0 2-55,0 1 81,0 0-26,0 1 18,1 1 44,-2 0-58,1 0 20,-2 0-7,0-1 0,-1 1 65,-2-2-84,-1 0 103,-2 0-58,-1-1 18,-2-1-4,-2 0-47,-1-1 135,-1-1-125,-1-2 3,0 0 65,-1-2-80,0 0 15,0-2 52,-1-1-84,0-1 37,0-1 53,-1-1-92,0-2 105,0-1-97,-1 0 76,0-1 6,0 0-67,-1 0 78,1-1-16,-1 0-69,1-3 98,1-1-33,0-1-8,1-2 81,0-1-146,1-2 36,0-1 50,0-1-84,-1-1 83,1 0-34,1-1-37,-1 0 88,1-1-57,0 0-18,1 0 165,1 0-172,2 0 57,0 1-64,2-1 23,0 0 38,1 0-32,2-1-24,0 0-2,0-1 6,1-1 137,1 0-104,0 1 38,2 0 19,0 1-36,1 1-62,1 1 7,1 1 67,1 1-97,0 1 31,1 0 46,0 0 3,0 0 12,0 0-75,0 0 97,-1 0-50,0 1 6,-1 0 38,0 0 6,-1 1-37,-1 0 51,0 0-54,-2 1-49,-1-1 13,-2 0-9,-1-1 10,-2 0-22,-3-2 90,-1 0-100,-2 0 23,-1-2 2,-1 0-14,0 0 60,1 0-73,0 0 34,2 0-2,2 1-11,2 0-5,2 1 11,2 1-14,3 0-61,1-1-1,2 1-5,1-1 64,1-1-66,1-2 13,1-1 62,0-1-11,0-1-12,1-2 16,0 0-6,1 0 12,1-1-4,0 1 2,0 0 10,1 0-13,0 0 14,-1 0-5,0-2 2,-1 0 84,0-1-98,-3-1 14,0 0 4,-2-1 4,-2 0-11,-2 0 14,-1-1-23,-1 0 62,-2 0-55,-1 0 46,0 0-50,-1 0 14,1 2 42,0 0-60,1 1 19,1 0 97,0 0-86,1-1-15,1 0-5,1-2-32,-1 0 26,2-2 0,1-1-1,0 0-7,2 1 2,1 0 9,0 2-60,2 0 0,1 3 62,2 0-22,0 2-55,0 0 84,2 1-122,2 1 36,2 0 81,2 2-37,3-1-49,2 2 36,1 0-5,3 0-1,2 1-16,2 0 70,2 0-31,1 1-25,1-1 56,0 1-37,0-1 39,-1 1-10,-2 0 4,-2-1 0,-3 0 28,-2-1 30,-2 0 11,-3-3-74,-1-1 70,-2-2-70,-2-2 75,-2-2-87,0-1 82,-1-1-71,-1 0 20,0 0 4,0 0-22,0 0 25,0 1-26,0 0 17,0 1-15,1 0 14,0 2 5,1 1 73,1 1-113,2 1 37,2 1-22,1 0-54,1 0 71,2 1-14,0 0-5,2 1 14,1 0-5,1 1-16,1 0 14,1 0-80,0 1 97,2 1-32,-1 1 11,1 1-9,0 1 12,-1 1-5,0 1 2,1 1-9,0 0-35,1 0 56,0 0-28,2 0 19,1 0-5,-1 0 2,1 1 0,0-1 10,-2 0-4,-1 1 2,-2 0 10,-2 0 6,-1 0-11,-2 1 4,-1-1 46,-1 0-51,0 0 8,-1-1-12,0 0 1,-1 0 55,0-1-62,-1 0 11,0 0 6,0 0-5,0 0 2,-1 0-9,0 1 12,0 0-14,-1 0 4,0 1-1,0-1 0,0 1 0,-1 0 0,1 1 0,0-1-9,-1 0-63,1 1 92,0 0-31,-1 1 2,1-1 2,0 1 9,-1-1-13,1 1-5,0-1-64,0 1 45,1-1 30,-1-1 0,0 0 3,0 0 2,0 1-9,0-1 12,-1 0-5,0 0 2,0 0 0,-2 0 10,1 0-13,-2 1 14,1-1-14,-1 1 4,0 1 9,-1 0-13,1 0 23,-1 1-25,0 0 7,-1 1-20,0 1-42,0 0-64,0 1-275,0 1-395,0 1-589,0 1-618,-2 3-1192,-3 4-1572,-4 4-1519,0 0 6037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5.295"/>
    </inkml:context>
    <inkml:brush xml:id="br0">
      <inkml:brushProperty name="width" value="0.1" units="cm"/>
      <inkml:brushProperty name="height" value="0.1" units="cm"/>
      <inkml:brushProperty name="color" value="#AE198D"/>
      <inkml:brushProperty name="inkEffects" value="galaxy"/>
      <inkml:brushProperty name="anchorX" value="-1292.31458"/>
      <inkml:brushProperty name="anchorY" value="-1227.91748"/>
      <inkml:brushProperty name="scaleFactor" value="0.5"/>
    </inkml:brush>
  </inkml:definitions>
  <inkml:trace contextRef="#ctx0" brushRef="#br0">1506 99 1736,'0'0'0,"0"0"1257,0 0-673,0 0 621,0 0-264,0 0-123,0 0 4,14-5-239,4 0-65,3 0-52,3 0-2,0 1-45,1 2 10,1 1-135,0 0-57,1 1-48,1 0 115,1 0-58,2 1 11,1 2-111,1 1 48,2 2-48,1 2 10,1 1 5,2 2 128,1 1-222,2 2 44,1 0 74,1 2-49,0-1-9,0 0 52,-1 0-149,-1-1 73,-3 0-64,-3-1-33,-2-1 18,-2 0-28,-4-1 100,-1 1-10,-2 0-96,-3 0 33,0 0 32,-2 1-51,-1 0 8,-1 1-3,0 0-10,-1 0-7,-1 1-139,-2 0 114,-1 0 33,-3 1 64,-1 0-20,-1 1 13,-1 0 46,-1 1-42,-1 0 108,1 0-86,-1 0-8,0-1-82,1 0 131,1-2-147,1-1 37,1-1-4,0-1 81,2-1-4,2-2-3,1-1 5,1 0-29,3-2-10,2-1 0,1-1 36,3 0-49,3-2-40,1 0 21,1 0 35,2 0-58,1 0 10,0 0-4,0 0 9,0 1-13,-1 0 4,-1 2-1,-3 0-74,-1 1-17,-3 1 112,-2 1-55,-1 1-73,-2 0 136,0 2-45,0 1 16,-1 2-65,1 2 74,0 0-62,0 2 56,0 2-7,-1 0-54,0 2 74,-2 1-24,-1 1 8,-1 1 56,-1 0-72,-1 0 43,-2 0 70,-2 0-105,0 0 74,-2-1-80,-2-1 22,-1 0 2,-1-1-4,0-1 49,-1 1-70,0-1 89,-1 1-74,1-1 4,0 0-11,0 0-46,1 0 67,2 0-40,1-1-53,2 0 16,2 1 75,1-1-14,2-1-1,2 2 4,0-2-1,1 1 19,-1 0-15,0-1-4,-2 0-8,-2-1 1,-1 0 9,-3-1-4,-2 0 2,-1-1 84,-1 1-108,-1-1 27,-1 1 0,-2 0-5,-1 0 142,-1 2-124,-1 0-12,-1 1 126,1 2-81,0 0 0,1 2-43,0 1-1,0 2-4,1 1 18,2 1-15,-1 1 15,2 1-14,0 1-5,1-2 11,-1-1-5,1-2 40,0-1-49,-1-3 54,-1-1-54,0-2 7,-2-1-3,-1-1-1,-2-2 0,-1 0 66,-2-1 27,0-1 34,-2 0 89,0-1-3,-1 0-113,0-1 66,0 0-185,1-1 134,0 0-85,-1 0-23,1 0 54,-1 0-19,-1 1 24,0 1-70,-1 2 96,0 0-105,0 1 78,1 1-79,1 1 22,2-1-18,2 1-71,0-1 94,3 0-31,1 0 0,2 0 13,0 1 5,1 0-11,1 1-23,0-1 43,1 1 42,-1-2-58,1 0 22,-2-1-7,1 0 46,-2-2-50,0 0 8,-1-1 44,1-2-5,-2 0-52,1-1 17,-2-2 66,1 0-48,-2-2 36,-2 0-8,-1-1 11,-3 1-12,-1-1 5,-3 1 91,-1 0 58,-2 1-142,0 0 69,-1 0-81,2 0 19,0-1-27,1 0-50,1-1 88,2-1-49,0-1 54,-1 0-60,2-1-28,-1-1 54,-1 0 16,0 0 25,0-1 34,-1 0-71,-1 0 42,0 0 41,0 0-59,1 0-92,-1 0 101,1 0-66,-1 0-37,1 1 12,-2 1-17,0 2 12,-1 1 61,0 3-83,-1 1 28,-1 1 29,0 3-49,-1 0 16,0 2 5,0 1-4,1 1 49,0 0-60,1 1 10,1 0 6,0 0-14,2-1 14,0 1-5,0-1 49,-1 0-14,1 0-49,0-2 16,-2 0 67,1-2-96,0-2 115,-2-1-108,1-1 42,-2-2-32,0 0 62,-2-1-64,-2-1 76,0-2-31,-2-1-36,0-1 11,-1 0-6,-1-3-9,-1-2 12,0-2-14,-1-2 14,1-2-5,-1-1 2,0-2 0,0-1-9,1-1 12,-1-3-14,0-1 4,-1-2-38,1-2 38,-1-2 6,1-1 73,0 0-47,0 0-27,3 3 55,1 1 18,2 2-42,2 4 16,2 1-61,1 3 26,2 1-21,0 3 4,0 1-1,-1 1-18,-1 1-33,-1 1 8,-1 2 51,-1 0-6,-1 2 4,-1-1 2,-1 1 47,0 0 33,0 1-100,0-1 80,-1 0-17,1 0-53,0-2 18,-1 0 104,-1-2-153,-1-2 107,1-1-34,-2-3-48,1 0 118,-1-1-46,2 0 36,0-1 12,1 1-124,1-1 47,2 0 36,1-1 22,1 0-12,0-2-85,1-1 26,1-2-14,-1-1 46,1-2-50,0-1 8,0 0 54,2-2 0,-1-1-62,0 0 68,0-2-32,1-1 10,-1-1 35,1-1-85,0 0 8,1 0 51,1 0-66,0-1 12,0 1-3,-1-2-2,1 0 9,0 0 7,0-2-20,1 1 7,0-1 6,0 0-12,1 1 5,0-1-2,1 1 9,1-1 72,0 1-29,0 0-61,1 0 29,-1 0 52,2 1-83,0 1 150,1 1-91,1 2 40,1 1-84,0 1 70,2 2-16,0 1-70,2 2 23,0 0-20,2 1 11,0 0-78,2 0 98,-1 0-42,1 0 13,0 1 8,1 0-21,1 1 16,1 1-70,2 1 38,2-1-24,2 0 52,2-2-6,1 0 14,2-2-1,1-2 10,0-1 45,1-3-60,0 0 21,0-2 40,-1-1 14,-1 0-85,-1 0 28,-1 1-3,-1-1 63,-1 2-82,0 0 18,-1 0-7,0 2 8,1 1-11,-1 0-6,0 3 1,1 0-1,-1 3-9,0 0-45,1 1 69,1 2-88,0 0 45,2 0-15,1 0 50,1 0-23,2 0 18,1 0-12,1-2 12,1 1 6,0 0 8,0-1-10,-1 0 12,1 0-12,-1 0 3,-1 2-10,-1 0 2,1 1-48,0 0 60,1 0-85,1 1 91,1 0-131,2 1 95,0-1 15,1 1-4,0 1-41,2 1-5,1 1-57,1 0 22,1 2-20,0 1-33,-1 2 38,0 0-33,-3 2 56,-2 0 41,-3 1 27,-2-1 16,-1 1 10,-3 0 46,0-1-58,-1 0 20,0-1 39,1-1-50,1 0 55,1-2-72,2-1 30,1 0-10,1-2 57,0-1-72,-1 1 24,0-1 48,-2 0-82,-1 1 28,-2 0-1,-2 1-12,-1 1 5,-1 0-2,1 1-10,-1 0-6,0 0 11,0 0-4,1 0-55,0-1 72,1 1-15,1-1 6,-1 0 57,1 0-72,1 0 24,-1-1-8,2 0 0,-1 0 0,1-1 0,-1 0 0,0 0 56,-1 0-54,-1 1 66,-1 0 0,-2 0 20,0 0-105,-1-1 22,-1-1-86,0 1-46,0 0-103,-1 1-212,-1 1-397,-1 1-316,-2 3-338,0 2-610,-5 4-950,-4 6-4322,-1 0 2617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39.328"/>
    </inkml:context>
    <inkml:brush xml:id="br0">
      <inkml:brushProperty name="width" value="0.1" units="cm"/>
      <inkml:brushProperty name="height" value="0.1" units="cm"/>
      <inkml:brushProperty name="color" value="#AE198D"/>
      <inkml:brushProperty name="inkEffects" value="galaxy"/>
      <inkml:brushProperty name="anchorX" value="-2716.70752"/>
      <inkml:brushProperty name="anchorY" value="-2417.6582"/>
      <inkml:brushProperty name="scaleFactor" value="0.5"/>
    </inkml:brush>
  </inkml:definitions>
  <inkml:trace contextRef="#ctx0" brushRef="#br0">574 349 4841,'0'0'0,"0"0"1120,0 0 103,0 0-179,0 0-101,0 0-172,0 0-88,0 0-68,6-14-71,3-3-27,4-3-93,3 0-128,3 1-73,3 0 45,3 2 50,4 0-26,5 1 13,2-1-57,4 2-30,2-1 23,0 2-114,1 0-43,-1 2-22,-1 1 45,-1 1-130,1 0 95,1 1 6,2 1-41,1 1-30,3-1 119,0 1-150,1 1 114,1 0-101,-1 1 38,0 1-22,-2 0 51,-1 1-61,-3 1 10,-2 1 62,-4 0-86,-2 1 28,-3 0-9,-5 0 0,-2 1-18,-5 0-61,-2 2 91,-2 1-77,-2 1 70,0 1-10,1 1 3,1 1 21,2 1-24,2 0 7,2 0 8,3 0-4,2-1 2,3-2 47,1-1-60,1-2 75,2-1-78,0-1 24,0-1 2,-1 0 34,0-1-66,-2-1 41,-1-1-23,-1-1-4,-1-1 11,-1 0 79,-1-1-115,0 1 38,0 1-31,-1 0 23,0 1-64,0 2 75,0 0-24,1 0 8,0 3-37,1 1 48,0 2 2,1 1-18,-1 2-30,1 1 46,-2 1-17,0 2 6,-1 0 0,-1 1 0,0 1-46,-2 2 59,0 0-10,-1 2 3,0 0-7,-1 1-7,1 1 11,-1 0-5,-1 0 2,1 1 0,-1 0 0,-1 1-46,-1 0 59,0 1-20,-1-1 7,-1 1 0,0-1 0,-1 0 56,1 0-72,-1 0 24,1 1-8,-1 0 0,1 1 10,0 0 6,1 1 54,-2 1-88,1 1 28,-1-1-10,0 0 0,-2-1-65,0 1 84,-2 0-29,-1 0 66,-1 0-62,0 1 20,-1 0 88,-1 1-74,1 0-11,0 1 42,1 1-73,0 2 32,0 0-2,2 1 36,1 1-47,0 0 54,2 0-72,1 1 30,0-1-10,1 0 57,-1 0 12,1-1-94,-1 0 32,-1-1 4,-1 0-23,0-1 17,-2 0-5,-1 0 94,-2 0-129,0-1 43,-1 0-6,-2-1-12,-1 0 70,-1-1-86,-1 0 38,0-1 53,-1 0-17,0 1-66,-1-1 31,0 1 43,-3-1-71,0 1 24,-2-1-8,-1 1 65,-2 0-84,0 1 113,-1 0-44,0 0 16,-1 0 7,-1 1-2,0-2-74,-1 1 68,-1 0 51,-1-1-5,-1 0-1,-1 0 40,-1 1-30,-1 0-73,0 1 21,0 0-77,1 1 18,0 0-9,2-1 56,0 1-72,2-2 15,1-1-6,2-2 8,0-1 54,2-1-71,0-2 24,2-1-17,0 0-45,0-2 60,2 0-21,-1 0 16,1 0-11,0 0 3,0 0-1,-1 1 19,0 0 50,-2 1-13,0 1 111,-3 0-58,0 1 70,-2 0-37,0-1 4,0-1 55,-1 0-147,0-2 82,0 1-11,0-1-93,-1-1 95,-1 0-23,1-1-59,0 0 114,1-2-93,1-2 2,2-2 47,2-2-130,3-3 86,1-2 8,1-1-79,1-2 101,0 0-50,0-1 6,-1 1-9,-3 0-45,-1 1 77,-2 1-91,-1 0 75,-2 0-4,0 2-17,-1 0-39,-1 0 11,-1 2 2,-2 0 35,-1 2-56,-3 0 19,-1 2 39,-1 0-59,-2 1 94,1 1 10,0-1-112,2 0 102,0 0-53,2-1-41,1 0 31,-2 0 34,0 0-57,-2 1 66,-1 1-1,-1 0-26,-1 1 10,-1 0-42,1-1 77,-1-1-24,1 0-10,1-1-50,1-1 13,0-1-8,0-1 46,0 0-59,1 1 20,-1-2 39,1 1-68,0-1 22,1 0 38,-1 0-50,0 0 8,0 0-2,1-1-2,-1 0 9,2 0-2,-1-1 1,0-1 28,-1 0-36,-1-2-7,-2 0 11,-1 0-5,-3-2 57,-1 0-72,-1 1 24,-2-2-18,0 1 13,-1 0-14,0-2 14,-1 0-4,1-2 1,0-1 0,0-1 0,2 0 0,1-2-19,2 0-32,1-1 65,0-2-32,2 0 21,-1-1-4,1-1 1,1 0 0,0 1 56,2 0-16,0 1-30,2 0 2,1 1 73,1 1-99,1 1 80,1 0-72,0 0 21,0 0 40,0 0-61,-2-1 30,-1-2-18,-1 0 87,-3-2-118,-1-1 47,-1-1-15,-1-1 48,0 0-61,0 0 68,1 0 35,1 0-121,1 1 124,1-1-124,1 1 45,0-1 33,2 1-60,1-1 68,-1-1-77,1-1 23,0-1 11,-1 0-15,1-2 52,0-1-62,0-1 21,0-1-16,0-1 2,1-1-1,0-1 0,1-1 0,0-1 9,1-1-11,0-1 3,1-2-10,1-2 11,0 0-3,0-2 10,1 0-11,1-2 3,-1 1-1,1 0 0,1-1 0,0 1 0,1 1 0,1 0 9,0 1-11,0 0 3,0 0-1,1 1 0,0-1 0,0 1 0,1 0 0,1 2-9,1 1 21,0 2-16,1 1 5,1 1-1,1 1-9,1 0 2,0 0 8,0 0-11,1-2 3,1 0-1,1-2-47,-1-1 5,1 0 60,0 0-10,0-1 7,1 1-18,-1 1 25,0 0-18,1 1 5,1 1-1,1 0-9,1 0 11,1 0-12,1 1 12,0 0-3,1-1 1,1 2 0,-1 0-19,1 2-31,-1 1 54,1 0-84,-1 2 90,2 0-18,-1 0 7,1 0 1,1 0 0,0-1 0,0 0 0,1-2 0,1-2 9,-1 0-2,0 0 57,-1-1-72,0 1 33,0 0-29,0 0 7,0 0-12,0 1 2,0 0-1,1 0-9,0 1 21,0 1-16,0-1 14,1 1-12,-1 0 12,1-1-3,-1-1 10,0 0-11,1-1 3,-1 0-57,0-1 72,-1 1-24,0 1 17,0 2-11,-2 1 3,-1 3-150,-1 2-145,0 2-369,-2 4-332,-1 4-366,0 2-368,0 3-582,1 6-1922,1 6 2556,1 7-3123,-1 0-240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4.464"/>
    </inkml:context>
    <inkml:brush xml:id="br0">
      <inkml:brushProperty name="width" value="0.1" units="cm"/>
      <inkml:brushProperty name="height" value="0.1" units="cm"/>
      <inkml:brushProperty name="color" value="#AE198D"/>
      <inkml:brushProperty name="inkEffects" value="galaxy"/>
      <inkml:brushProperty name="anchorX" value="-1348.85339"/>
      <inkml:brushProperty name="anchorY" value="-1260.20996"/>
      <inkml:brushProperty name="scaleFactor" value="0.5"/>
    </inkml:brush>
  </inkml:definitions>
  <inkml:trace contextRef="#ctx0" brushRef="#br0">2157 99 3913,'0'0'0,"0"0"1208,0 0-961,0 0 769,0 0-306,0 0 68,0 0-122,0 0-41,21-1-71,5 0 67,4-1-101,2 2-74,-1-1-38,-1 1 199,-2 0-205,0 1 58,-1 2-193,0 0-64,1 2-30,0 0-15,1 1 16,0 2 40,1 1-30,0 0-24,-2 2-49,-1 0 67,-1 1-117,-2 1 100,-3 1-70,-1 1 58,-2 1 39,-2 1-38,-1 1-40,-1 0-6,-2 1-22,-1 0 68,-1 1 62,0 0-79,-2 1 87,-1 1-17,0 1-41,0 1-4,-1 1-48,-1-1-55,1 1-25,0-2 48,1 0-74,1-3 12,0-1-14,1-3 2,2-1 7,1-2 16,1-2 43,2 0-66,1-1 68,1 0-67,2 1 66,2-1 9,0 1-86,2 1 112,1 0-111,1 0 99,0 1-95,1 0 29,0 0 74,0 0-34,0 1-12,-1 0-41,0 0 10,-2 1 39,-1-1-59,-1 1 95,-3 0-94,-2 0 10,-1 0-3,-2 0 6,-2 0 82,-1-1 5,-1 1-43,-1 0-57,-2 0 108,0 0-121,-1 1 158,-1 1-121,0 1 39,-1 1-67,0 1 100,0 1-107,0 1 25,-1 0-9,1 0-1,0 0 0,0 0 0,1 0 0,0-1-9,0 0 2,2 0-1,0-2 9,1 0-11,1-1-72,1-1 105,2 0-91,1-1 65,0-1 1,1 0 18,1 0-12,-1 0 5,0-1 8,0 0-11,-1 0 50,0-1-62,-2 1 96,0 0-104,-2-1 98,-1 1-20,-1-1 7,-1 1 10,-1 1-30,-1-1 46,-1 1-5,-1 1-16,0 0-2,0 1 8,-1 0-40,0 2 39,0 0-41,0 1 22,0 1 39,-3 1-49,-1 2 8,-2 0 35,-2 2-59,-2 0 37,-1 1-30,0 0 35,-1 1-38,0 0-25,-1 0 72,0 0-25,0 0 48,-1 1-49,-1 1 16,0 0-33,-1 0 18,-1 2 2,-1-1 17,-2 2-88,-1-1 93,0-1-4,0-1-25,1-1-8,1-3 58,2-2-122,0-1 84,2-2-74,0 0 66,0 0-19,0-1-41,0 0 79,-1 1-35,0-1-34,0 0 68,0 0 5,1-1-94,-1 0 106,1-1-16,2 0-97,-1 0 32,2-1-15,-1 0 9,1 0-12,1 0 5,0 1-2,0 0 0,2 0 9,0 0-12,0 0 14,1 0-14,0 0 14,0-1-4,-1 0 1,1 0 56,-1 0-82,0 0 28,1 0-20,0-1 4,0 0-12,0 1 22,2-2-16,0 1-41,2-1 58,0-1-29,1 0-28,1-1 66,0 0-22,0 0 8,1 0 56,-1 0-72,0 0 24,-1 1 1,0 1 7,-1 1-11,-1 1 14,-2 0 33,-1 2 19,-2 0-78,-1 0 16,-2 0 2,-2 1 70,0-2-94,-2 0 78,-1-1-23,-1 0 62,-1-2-16,-1-1-20,-2 0-2,-1-1-66,-1-1 8,-1 0 59,1-2-76,0 0 109,-1-2-125,1-1 122,0-1-121,-1-2 36,0-2-12,-1 0 75,-2-1-87,-2-2 29,-3-2-18,-1-2 21,-1-1 30,-1 0-63,0-2 21,0 1 1,1-1-11,1 1 12,0-1-3,0 0-8,1-1 2,1-1-104,-1 0 133,0-1-54,0 0 26,1 0-3,-1 2 10,1 0-11,0 1 12,2 1-3,0 1 48,2 1-70,0-1 14,2 1 3,2 0-3,1 0 1,3 0-9,2 0 11,1-1-3,2 0-8,1-1 11,1-1-12,0-2 12,1 1-3,0 0 1,1 0 0,1 0 9,0 2 35,0 0-56,1 1 19,0 0 2,0 2 35,-1-1-56,0 2 19,-1 0-7,-1 1-9,-3 0 2,-2 1 8,-3 0-11,-2 1 22,-2 0-16,-2 0 5,0 0 74,-1 0-97,-1 0 24,1 0 0,0 0-12,2 0 3,0-2-10,2-1-35,1-2 65,1-1-86,1-2 91,2-1-36,0 0 20,2-2-3,-1 0 38,2 0-47,0-1 15,0 0-52,1 0 61,0-1-21,1 0-12,0-1 25,-1-2-18,1 0 14,0-3-59,-1-1 64,1-1-13,-1-2 5,0 0 1,1-1 9,-2-1 26,1 1-44,1 0 5,-1 0 6,1 1-22,0 1 26,0-1-9,0 2 3,0 0 0,0 0 0,0 0 0,0 1 0,0 1 9,1-1-11,-1 2 3,2-1 8,-1 1-2,0 0 1,0 1 0,1 0 0,0-1 0,1 2 0,0-1 0,1 1 65,0 0-93,0 0 31,0 0-2,1-1-2,0 0 1,1 0-9,-1 0 11,1 0-12,-1 0 12,0 0-3,0 0 10,-1-1-11,0-1 12,0 0-12,-1-1 3,-1-1-1,0 0-9,0-2 11,0 0 6,0-1-10,0 1-6,1-1 10,0 0-12,2 0 3,0-1-1,1-1 0,1-2-9,1-2-35,1-1 46,2-2-15,0-1 5,1-2 0,2 0 9,-1 0-2,1 0-8,1 0 2,0 1 8,3 0-21,0 2-86,2 1 126,2 2-52,0 2 26,0 0-3,1 2 10,-1 0-2,0 0 10,0 0-2,-2 0 1,-1 0 0,0 0 9,0 0-11,-1 1 50,-1 0-62,0 2 21,-1 1-7,0 2-9,0 1 2,0 1-1,1 1-9,0-1 11,0 0-12,1-1 12,0-1-12,1 0 12,-1 0-3,1 0-8,0 0 11,1 2-12,-1-1 3,1 2-48,0-1 14,2 1 40,0 0-14,0 0-40,2 0 70,0 0-32,1 0 19,0-1 6,0 1-10,0 0 3,1 1-10,0 0-54,-1 2 71,1 0-15,-1 0-69,2 1 88,0 0-95,1 0 94,2 0-28,1-1 9,2 1 0,2-1-84,2 0 61,3-1 24,1 1-7,3-1-41,0 1 14,1-1-45,0 1 96,-1 0-77,-2 0 82,0 1-23,0 0 8,-2-1 9,0 1-12,-1 0 14,-1-1-14,-1 0 23,0 1-25,-1-1 8,1 0-3,0 0 0,2-1-10,0 0 13,2-1-4,1 0-9,1 0 13,0 0-4,0 0-18,1 1 24,0 0-17,1 0-4,-1 0 11,1-1-51,0 1 61,0 1-10,0 0-6,-1 0-89,1 2 119,-1 1-96,0 1 85,1 1-24,1 1 8,-1 1 0,2 0 0,1 1-10,1 2 13,2 0-4,1 1 10,1 1-2,1 0 10,0 1-12,1 0-5,-2 1 2,-2 0-301,-2 0-344,-2 0-349,-3 0-238,-2 0-498,2 2-622,1 2-1621,0 2-612,-5 1-1576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5:48.899"/>
    </inkml:context>
    <inkml:brush xml:id="br0">
      <inkml:brushProperty name="width" value="0.1" units="cm"/>
      <inkml:brushProperty name="height" value="0.1" units="cm"/>
      <inkml:brushProperty name="color" value="#AE198D"/>
      <inkml:brushProperty name="inkEffects" value="galaxy"/>
      <inkml:brushProperty name="anchorX" value="-2727.78101"/>
      <inkml:brushProperty name="anchorY" value="-2451.33325"/>
      <inkml:brushProperty name="scaleFactor" value="0.5"/>
    </inkml:brush>
  </inkml:definitions>
  <inkml:trace contextRef="#ctx0" brushRef="#br0">823 251 5433,'0'0'0,"0"0"1849,0 0-879,0 0 233,0 0-521,0 0-187,0 0-75,2-3 33,3-1 141,2-2-42,2-2-70,3-1-9,2-2-135,1-2-32,3 0-20,1 0-59,2-1-24,0 0-26,2 1 3,0 1 6,2-1-13,1 2-5,2-1-8,2 1-27,2 1-49,1 0-25,2 1-44,1 0 92,1 1-50,0 1 46,1 1-58,0 1-38,-3 2 55,-1 1-58,-2 1 55,-2 0-63,-1 2 65,0 1 46,0 3-68,1 1 15,2 1 52,1 2-74,1 0 52,2 1-91,1 0 100,0 0-106,0 1 32,0 0 54,-1 0-37,-1 1-32,-2 1 11,-3 0 123,-2 1-111,-3 0 49,-1 1 5,-2-1-13,-2 2-22,1 0 6,-1 0 15,1 1-6,2-1-62,1 1 18,3 0 75,1-1-61,3 0-15,2-1-4,2-1-3,3-2 64,1-2-83,2-1 74,2-3-70,1-2 30,0-1 84,0-2-137,-2-1 45,-1 0-25,-4-1 2,-2 1 8,-4 0-2,-3 0 10,-3 2 7,-3 0-20,-3 0 7,-1 1 16,-2 1-15,0 1 89,1 1-109,0 2 83,2 1-73,2 2 30,2 1-18,3 3 40,1 1-48,2 1 6,2 2 62,-1 1-84,1 1 46,-1 2-24,-2-1-4,-2 2 1,-1 1 18,-3 1-15,-2 0 52,-1 1-52,-2 0 8,-1 1 44,-3-1-71,0 0 42,-1-1 23,-2 0-54,-1-1 66,0 1-58,-1-1 64,-1 1 28,0 0-119,0 1 20,0 1 9,-1 1 10,0-1-3,-1 1 68,0 0-46,-1-1-30,1 0 1,-1-1 51,1 0-64,-1 0 22,0-2-16,0 0 11,0 0-12,0-1 50,-2 0-62,1-1 12,-2 1 4,0 0 7,-1 0 44,0 1-58,0-1 122,0 0-138,-1 0 146,-1 0-81,-1-1 7,0 0-47,0 0 57,1-1-66,-1 1 103,1-1-123,0-1 57,0-1 19,0-1 1,0-2-44,-1-1 52,0-1 10,-1 0 54,0 0 82,-2 0-132,0 2 56,-1 0-57,0 0 12,1 0-23,0 1-14,1-1-44,1 1 57,0 0-57,1 1 111,1 0-79,0 0-39,1 0 22,0 0 34,0-1-49,1 1 55,-1-1-72,1-1 30,0 0-10,0-1 47,0 0-68,0-1 22,0 1 1,0 0 82,0 1-117,0 0 49,1 0-16,-1 0 66,1-1-84,-1 1 85,0 1-36,0 1-44,0 1 88,-3 1 37,-2 2-36,-4-1-30,-2 2 140,-3-2-127,-3 1-5,-2-2 11,-3 0-19,-1-2 24,-2-1 11,-2 0 62,-1-1-183,-1 0 169,-2 0-84,1 0-51,-1 0 18,0 0 54,0 1-27,2 1 58,1 0-118,1 1 46,2 0 48,2 1-92,2 0 40,2-1 24,1 0-65,2 0 30,1-1-19,1 0 22,1-1 30,1-1-63,0 0 30,1 0-19,0 1 12,-1-1-3,0 2 48,-1-1-61,-2 2 114,0-1-126,-2 1 104,-2 0-40,-2 0-45,-1 0 90,-1-1-95,-1 0 20,-2-1 68,-1 0-107,-3-1 35,-2 2-3,-2-1 7,-3 2-10,-1-1 50,-1 1-15,1-1-30,2-1 1,0-2-3,3-2 64,1-1-93,1-3 31,0-2-20,1-3 11,0-1-87,-1-2 25,-1-2 72,0 0-15,0 0 1,-1-1 3,1-2-1,1-1-56,-1-2 72,2 0-24,0-1 8,0-1 0,1 0 9,1 1-2,1 0 1,0 0-9,0 0 11,0 1-12,0 0 3,-1 0-1,-1 0 9,1 0-2,-2 0-8,1 0 21,0 2-26,1 0 18,0 1-14,2 1 3,2 1-1,2 1 47,2 0-61,2 0-54,1 0 90,1 1-52,1-1 36,0 0-18,-1 2 14,0 0-12,-1 1 3,0 1 8,1 0-2,1 0 10,1-1-2,2-1 38,2-1-57,-1 0-37,1-1-47,-2-1 55,-2-3 25,-3-3 2,-3-2-4,-2-3 12,-3-2-3,-2-3 10,-1-1-11,-1-2 12,-1-3-12,0-1-72,1-2 96,-1-3-33,1-1 20,1-2-2,0 1 1,1-1 9,0 0-21,1 0 26,0 0-18,0 0 5,-1 0-1,1 0-9,1 0 21,2 1-7,1 1 3,2 1-9,1-1 2,3 1-10,2 0 2,1-1 8,1-1-21,1-1 16,1 1-5,0-1 10,2 1-2,-1 0 1,2 1 0,-1 1 9,0 0 7,1 0-20,0-1 16,-1 0-14,1-1 12,-1-1-12,0-2 12,1-3-3,-1-1 1,-1-1-9,1-2 2,0 0-10,1 2 11,1 1-3,1 4 1,2 2 0,1 3 0,1 2-9,0 1 2,1 2 8,0-1-2,1 0-8,-1 0 11,0-1-3,0 2 10,0-1-2,1 1 57,0-1-63,-1 1 13,1 1-14,0-1 10,0 0 44,0 0 6,-1-1-64,0 0 21,0-1-9,0 1 9,-2 0 35,-1 1-56,-1 1 94,-1 1-104,0 0 33,-1 1-2,-1 0-11,-1-1-6,1-1 57,-1 0-73,-1-1 33,0 0-10,-1-2 48,0 1-60,0 0 19,0 1-15,1 0 2,0 0-1,1 1 0,1 1 0,1 0 0,1 1-9,0 0 12,1 1-61,2 0 65,0 0-31,1 0 19,1 1-61,-1 0 65,2-1-13,0 2-60,3 0 28,1 0 45,3 0-15,2 0-39,3 0 61,2-1-68,2 0 68,2 0-21,1-1-2,2 0 11,0 1-3,1 0 10,1 0-11,0 1 3,-1 0 8,1 0-11,0 2 12,1-1-3,-1 0-8,1 1 11,-1 1-3,-1-1-8,0 2 2,-2 0-1,0 2 9,0 0-11,0 1-72,0-1 96,3 1-24,0-1 0,2 0 12,0-1-12,1 0 12,-1 0-3,-1 0 1,0 1 0,-1 0 9,-1 1-11,-1 0 3,0 1-1,-2 0 0,0 1 0,-1 0-56,1 1 63,0 1-69,1 0 68,1 1-12,0 1 5,1-1 1,0 0 0,0 1 0,1-1 9,0 1-11,-1-1-165,0 0-410,-3 1-585,-2-1-642,-3 1-877,-4 0-2383,-4 0-8279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9"/>
    </inkml:context>
    <inkml:brush xml:id="br0">
      <inkml:brushProperty name="width" value="0.05" units="cm"/>
      <inkml:brushProperty name="height" value="0.05" units="cm"/>
    </inkml:brush>
  </inkml:definitions>
  <inkml:trace contextRef="#ctx0" brushRef="#br0">50 76 744,'0'0'3876,"0"0"-2105,0 0-578,0 0-245,0 0-367,0 0-128,-2 18 1098,2 22-821,4 138 1059,-1-150-1618,1 0-1,1 0 0,1 0 0,12 33 0,-15-65 843,0-18-420,-2-27-128,-8-5-133,-2 0-1,-2 0 0,-24-65 0,9 31 285,22 65-576,2 12-603,2 24 159,0-4 419,2-1 0,-1 0 0,1 0 0,0 0 0,1 0 0,0 0 0,0 0 1,1-1-1,0 1 0,0-1 0,10 13 0,-11-16-25,-1-1 0,0 0 0,1 0 0,-1 0-1,1-1 1,0 1 0,0 0 0,0-1 0,0 0 0,0 0 0,1 0 0,-1 0 0,1 0-1,-1-1 1,1 0 0,0 1 0,0-1 0,-1-1 0,1 1 0,0 0 0,0-1 0,0 0-1,0 0 1,0 0 0,-1 0 0,1-1 0,0 0 0,4 0 0,-4-2 18,1 0 0,0 0 0,-1 0 0,0 0 0,0-1 0,0 1 0,0-1 0,-1 0 0,1-1 0,-1 1 0,3-6 0,30-55 63,-34 61-70,1-1 13,-1 0 0,1 0-1,-1-1 1,-1 1 0,1 0 0,1-12 0,-3 17 17,0 0-113,0 0-78,0 38-396,2 18 770,3 0-1,2 0 0,3 0 1,29 96-1,-38-150-190,0 4 18,1 0-1,0 0 1,0-1-1,1 1 1,0-1-1,4 7 1,-6-11-42,-1-1-103,9-33-3327,7-4-3867,-8 21 776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2.230"/>
    </inkml:context>
    <inkml:brush xml:id="br0">
      <inkml:brushProperty name="width" value="0.1" units="cm"/>
      <inkml:brushProperty name="height" value="0.1" units="cm"/>
      <inkml:brushProperty name="color" value="#AE198D"/>
      <inkml:brushProperty name="inkEffects" value="galaxy"/>
      <inkml:brushProperty name="anchorX" value="-4414.80029"/>
      <inkml:brushProperty name="anchorY" value="-3529.19849"/>
      <inkml:brushProperty name="scaleFactor" value="0.5"/>
    </inkml:brush>
  </inkml:definitions>
  <inkml:trace contextRef="#ctx0" brushRef="#br0">1 1331 4657,'0'0'0,"0"0"1512,0 0-756,0 0 189,0 0-129,0 0 23,0 0-243,0 0-164,0 1 61,0-1-31,0 0 1,0 1 29,0-2-92,1-3 140,1-5 31,3-7 41,2-10-105,3-10-291,3-9 4,0-8 40,0-6-2,-2-4-100,-1-2 42,-2-1-101,-3-2-50,-1 0 75,-1 2-95,-2 0-27,-1 2 6,0 2 1,-1 5-2,0 4 1,-1 6-10,-1 6 22,0 7-16,0 8 62,0 6-74,1 6 14,0 5-60,1 5-98,1 2-32,0 2-57,0 1-93,0 3-26,0 5 306,3 6 28,3 7 176,4 9-48,2 7 150,4 7-84,1 5-54,2 3-38,2 2 33,-1-1-73,1-2-36,0-3 17,-3-4-20,-1-6 14,-3-5 5,-1-6-11,-4-7 51,-2-5-70,-2-6 22,-2-4 48,-1-3 68,-2-3 21,0 0-26,0-1 97,0 0-112,-1 0 17,-2-2-137,-3-2-21,-4-1-59,-4-2-48,-3-1 120,-3 0 6,-2 0-52,0 1 12,1 1 70,3 1-32,1 1-52,4 2-57,4 1-212,2 1 276,4 1-39,1 0-68,2 0-24,0 2-61,1 1 225,2 2-89,2 1 7,4 1 16,2 0 30,4-2 65,2-1-25,3-2-33,1-5 77,3-5 68,0-6-27,0-7 128,-1-6-173,0-5 19,-1-4 56,-3-3-99,-2-1 96,-4-3-95,-3 0 103,-4-1-59,-2 1-37,-3 1 22,-2 1-21,-4 4 4,-3 4-1,-1 3 0,-3 6-74,0 5 2,1 5 4,1 4-43,2 5-249,1 2-52,1 5 202,0 5-75,1 8 132,0 8 166,1 7-97,0 7 91,2 5-22,3 5 7,4 2 0,5 0 0,6-1-112,3-3 135,4-6-102,3-5 87,1-8-15,1-9-78,1-6 118,-1-6 18,-1-9-3,-1-8 45,-1-9-10,-1-9 33,-1-7 48,-3-5-180,-2-6 121,-4-2-42,-3-2-56,-4 0 18,-3 1 0,-2 3-11,-5 2 59,-5 4-82,-2 4 101,-3 5-106,-3 5 33,1 5-20,-1 6 2,1 4-48,2 5-303,1 4 438,1 3-231,2 5 75,0 5-31,1 7 109,0 5-24,2 7 13,1 5 1,1 4-9,2 3-26,3 2 54,4 2 38,4 2 28,5-1-11,6-1-68,4-4 2,4-3 4,3-5-5,1-7 1,2-5-9,-1-8-45,-2-4 69,-1-6-23,-2-7 101,-3-6 30,-2-7-59,-2-6 99,-3-6-105,-3-4 89,-3-3-92,-2-2 26,-4 1 10,-2 0-53,-2 4 36,-3 3 34,-3 4-123,-2 4 105,-1 6-92,-1 4 8,0 5-4,1 4-375,0 2 386,2 1-161,0 4 57,2 5 41,-1 4-32,2 5 78,1 5-2,0 4-118,2 1 102,3 2 12,3-1-210,3-1 205,5-3-452,3-4-393,4-3-447,7-6-695,6-6-1181,3-7-2365,-5-2 5837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371"/>
    </inkml:context>
    <inkml:brush xml:id="br0">
      <inkml:brushProperty name="width" value="0.1" units="cm"/>
      <inkml:brushProperty name="height" value="0.1" units="cm"/>
      <inkml:brushProperty name="color" value="#AE198D"/>
      <inkml:brushProperty name="inkEffects" value="galaxy"/>
      <inkml:brushProperty name="anchorX" value="-6844.88916"/>
      <inkml:brushProperty name="anchorY" value="-3890.13574"/>
      <inkml:brushProperty name="scaleFactor" value="0.5"/>
    </inkml:brush>
  </inkml:definitions>
  <inkml:trace contextRef="#ctx0" brushRef="#br0">448 159 3633,'0'0'0,"0"0"864,0 0 150,0 0 694,0 0-712,0 0 3,-2-18-124,-3-4 17,-2-3 15,-4 1 38,-3 3-324,-3 4-16,-5 3-321,-3 5 7,-3 4-119,-2 2-85,-3 4 99,-1 5 65,-1 5-158,2 4 55,2 5-113,2 2 213,3 3-179,4 1 13,4 2-78,6 0 5,3 0 58,5 1-86,3-2 19,6 1 3,5-2-14,6 1-24,6-2 45,7-1-16,6-2 90,6-1-108,4-4 102,6-1-97,3-3 103,2-2-105,2-1 41,-1-1-14,0-1 2,-3 0 66,-3 1-85,-5 1 19,-5 2-16,-5 1 11,-6 2-5,-5 2 12,-4 1-4,-5 2-7,-4 1-100,-5 2 121,-2 2-23,-4 1 186,-5 2-179,-6 1 16,-6 2 433,-8-1-187,-7 0 96,-7 0 72,-6-1-106,-5-3 111,-3-1-6,-2-4-34,-1-4-32,1-3-21,1-4-82,3-3-157,3-3-102,4-3 62,4 0-80,7-4-233,5-1-456,5-1-485,7-3-446,5-3-555,7-5-758,7-6-59,8-3-2264,1 2 1934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3.777"/>
    </inkml:context>
    <inkml:brush xml:id="br0">
      <inkml:brushProperty name="width" value="0.1" units="cm"/>
      <inkml:brushProperty name="height" value="0.1" units="cm"/>
      <inkml:brushProperty name="color" value="#AE198D"/>
      <inkml:brushProperty name="inkEffects" value="galaxy"/>
      <inkml:brushProperty name="anchorX" value="-5264.53076"/>
      <inkml:brushProperty name="anchorY" value="-3418.06421"/>
      <inkml:brushProperty name="scaleFactor" value="0.5"/>
    </inkml:brush>
  </inkml:definitions>
  <inkml:trace contextRef="#ctx0" brushRef="#br0">1 0 3577,'0'0'0,"0"0"2680,0 0-2622,0 0 861,0 0-538,0 0-133,0 0 128,0 0 404,5 2 42,4 2 169,4 4 64,3 4-106,4 5-5,2 4-48,3 5-310,0 3-122,2 2-267,-1 0-42,-1-2-79,-1-1-69,-2-4 2,-2-3-437,-3-5-308,-3-3-574,-4-5-841,-3-5-124,-3-4-236,-3-6-3987,-1-1 7091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4.078"/>
    </inkml:context>
    <inkml:brush xml:id="br0">
      <inkml:brushProperty name="width" value="0.1" units="cm"/>
      <inkml:brushProperty name="height" value="0.1" units="cm"/>
      <inkml:brushProperty name="color" value="#AE198D"/>
      <inkml:brushProperty name="inkEffects" value="galaxy"/>
      <inkml:brushProperty name="anchorX" value="-6866.95166"/>
      <inkml:brushProperty name="anchorY" value="-4995.11084"/>
      <inkml:brushProperty name="scaleFactor" value="0.5"/>
    </inkml:brush>
  </inkml:definitions>
  <inkml:trace contextRef="#ctx0" brushRef="#br0">2 0 6105,'0'0'0,"0"0"2049,0 0-1476,0 0 1132,0 0-853,0 0-212,0 0-199,0 0-183,-1 0-66,1 0-210,0 0 48,-1 0-898,1 0-387,4 0-456,3 1-1597,3 0-2456,0 0 6721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5.571"/>
    </inkml:context>
    <inkml:brush xml:id="br0">
      <inkml:brushProperty name="width" value="0.1" units="cm"/>
      <inkml:brushProperty name="height" value="0.1" units="cm"/>
      <inkml:brushProperty name="color" value="#AE198D"/>
      <inkml:brushProperty name="inkEffects" value="galaxy"/>
      <inkml:brushProperty name="anchorX" value="-8166.32178"/>
      <inkml:brushProperty name="anchorY" value="-6268.22949"/>
      <inkml:brushProperty name="scaleFactor" value="0.5"/>
    </inkml:brush>
  </inkml:definitions>
  <inkml:trace contextRef="#ctx0" brushRef="#br0">0 730 856,'0'0'0,"0"0"2505,0 0-1849,0 0 1340,9 20-1028,5 9 259,4 9-185,3 5-409,2 2-67,1 0-13,-2-2-249,-1-3-57,-2-4-128,-4-6 57,-2-6-20,-4-5-72,-3-7 88,-2-4 251,-2-5 97,-1-1 48,-1-4-375,-1-4-41,-2-4-149,-3-5-39,-2-5-41,-2-6 49,-3-3 18,0-5 6,-2-2 3,2-2-18,0 1-78,1 0 21,2 2 16,3 3-36,2 4 40,2 5-105,2 5 11,0 5-63,1 5-239,2 4 45,3 2 147,2 3 87,3 5 181,4 4 20,3 4-26,3 4 10,2 2-12,2 2 86,1-1-120,2-2 49,-1-1-26,0-4-89,-1-3-96,-2-4 31,-2-2-105,-3-4 166,-3-3 32,-1-5 71,-3-5-10,-2-4 77,-2-4-76,-3-4 138,-1-2-161,-2-3 134,-1-2-59,-1 0-30,-3-2 141,-1 1-100,-2 0 147,-2 2 101,0 2-16,0 3 74,1 3-99,1 6-15,1 3 49,3 5-348,1 3 92,1 3-325,0 2 13,1 4 334,3 5-110,2 4 106,4 6 68,3 5-147,3 4 152,3 4 27,2 2-99,0 0-57,0-1 97,-1-2-121,-1-2 27,-3-5-1,-3-5 6,-2-4 8,-4-5-10,-2-4 106,-2-3 90,-1-2 46,-1-4 27,0-5-195,-2-5-61,-2-6 109,-3-6-159,-1-5 47,-2-5 3,-1-2-25,-1-2-10,1-1-53,1 2 32,1 2 42,2 3-13,3 6-1,1 5-82,2 5-24,1 6-17,0 3-132,0 5-180,2 2 183,1 4 181,5 5 60,3 5 22,4 4 2,4 3 71,4 2-86,2 1 19,2 0 3,2-3-14,-1-2-5,1-3 2,-2-5-68,0-3 20,-3-3-48,-1-5 124,-1-6 74,0-5-63,-2-7 30,-1-4-7,-1-4-66,-2-3 1,-3-3 14,-2-2 11,-3-2 35,-3-1 20,-2-1-87,-2 1 46,-3 0 68,-4 1-87,-4 2-7,-3 2-93,-2 5 107,-2 3-178,-1 5 24,1 6 16,1 5 118,1 5-60,2 4-2,1 8-15,2 7 95,3 7-29,2 7 199,3 7 116,2 4-50,4 5-33,6 2-51,6 0-131,6-1 22,5-3-65,6-3-276,4-6-140,11-6-679,7-7-905,4-8-7187,-9-5 9428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515"/>
    </inkml:context>
    <inkml:brush xml:id="br0">
      <inkml:brushProperty name="width" value="0.1" units="cm"/>
      <inkml:brushProperty name="height" value="0.1" units="cm"/>
      <inkml:brushProperty name="color" value="#AE198D"/>
      <inkml:brushProperty name="inkEffects" value="galaxy"/>
      <inkml:brushProperty name="anchorX" value="-10598.69238"/>
      <inkml:brushProperty name="anchorY" value="-7331.4165"/>
      <inkml:brushProperty name="scaleFactor" value="0.5"/>
    </inkml:brush>
  </inkml:definitions>
  <inkml:trace contextRef="#ctx0" brushRef="#br0">94 886 1816,'0'0'0,"0"0"1265,0 0-234,0 0 103,0 0-229,0 0-36,0 0-177,-1 6-93,-1 0-221,1 0-289,0-1 26,1-3-57,3-4 421,3-7 148,4-9 66,3-8-69,4-9-393,2-8-95,0-7 35,1-5-96,-3-2-7,-3-2-19,-3 1-45,-4 0 141,-2 2-109,-5 3 19,-6 3 52,-5 3-47,-5 3-59,-4 5 186,-3 5-237,-2 6 85,0 6-28,1 6-9,2 7-146,4 4-89,3 6 296,2 8-99,3 8-7,2 8 42,2 8 3,2 8 18,1 6 35,3 3 29,3 4 4,5 0-91,5-1 38,6-2-35,4-4-3,4-4-46,5-8-26,2-6-14,2-10-10,2-6 19,2-7-25,-1-9 110,-1-8-41,-1-9 36,-4-6-174,-3-6 143,-5-6 34,-5-5 166,-7-2-104,-4-2 26,-4-1 33,-4 1-60,-6 0 112,-4 3-117,-4 3 111,-3 2-51,-3 6 44,0 3 91,0 6-136,3 6 102,2 5-88,3 4-144,4 5-35,2 2-236,3 2-289,1 4 570,4 5-45,5 5 235,4 4-19,6 5-87,6 2 108,3 2-214,4 0 62,3-1-36,1-3 88,-1-3-110,-1-4-244,-2-3-194,-5-4-263,-4-4-289,-6-2-907,-5-3-2351,-5-3-157,-2-1 4954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7.800"/>
    </inkml:context>
    <inkml:brush xml:id="br0">
      <inkml:brushProperty name="width" value="0.1" units="cm"/>
      <inkml:brushProperty name="height" value="0.1" units="cm"/>
      <inkml:brushProperty name="color" value="#AE198D"/>
      <inkml:brushProperty name="inkEffects" value="galaxy"/>
      <inkml:brushProperty name="anchorX" value="-12517.43652"/>
      <inkml:brushProperty name="anchorY" value="-7971.06299"/>
      <inkml:brushProperty name="scaleFactor" value="0.5"/>
    </inkml:brush>
  </inkml:definitions>
  <inkml:trace contextRef="#ctx0" brushRef="#br0">2 0 6489,'0'0'0,"0"0"1401,0 0-533,0 0 348,0 0-888,0 0-101,0 0-140,0 0-69,0 0-11,-1 0-15,1 0-624,0 0-430,3 1-326,3 2-1501,3 2-1674,0 0 5147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8.469"/>
    </inkml:context>
    <inkml:brush xml:id="br0">
      <inkml:brushProperty name="width" value="0.1" units="cm"/>
      <inkml:brushProperty name="height" value="0.1" units="cm"/>
      <inkml:brushProperty name="color" value="#AE198D"/>
      <inkml:brushProperty name="inkEffects" value="galaxy"/>
      <inkml:brushProperty name="anchorX" value="-13813.40625"/>
      <inkml:brushProperty name="anchorY" value="-9254.41309"/>
      <inkml:brushProperty name="scaleFactor" value="0.5"/>
    </inkml:brush>
  </inkml:definitions>
  <inkml:trace contextRef="#ctx0" brushRef="#br0">1 96 2897,'0'0'0,"0"0"576,0 0-514,0 0 736,0 0-46,0 0 159,0 0-168,20 19 166,6 6-238,4 7 12,2 4-356,-2 2-13,-1-1-66,-4-2-48,-3-3-11,-4-4-96,-3-6-88,-4-5 19,-4-6 31,-2-4 61,-2-4 69,-2-2 15,-1-4 182,-1-5-234,-2-5 60,-2-6-180,-2-5 127,-3-6-178,-2-3 134,-1-3-127,-1-1 26,-1-1 1,1 1 42,1 3-49,1 2 8,3 5 7,2 5-23,1 4 7,3 5-115,1 5-6,1 4-219,1 2-29,1 2 256,3 2 99,4 4-16,5 3 37,4 3 90,4 3-54,3 1-52,2 0 26,0 0-23,1-2 4,-1-1-1,-1-3-121,-2 0 156,-2-3-53,-2-1 9,-2-2-44,-3-1-82,-2-2-166,-2 0 133,-2-1-157,-1-3-124,-2-6-602,1-4-972,-2-5-2223,-1 3 2201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29.160"/>
    </inkml:context>
    <inkml:brush xml:id="br0">
      <inkml:brushProperty name="width" value="0.1" units="cm"/>
      <inkml:brushProperty name="height" value="0.1" units="cm"/>
      <inkml:brushProperty name="color" value="#AE198D"/>
      <inkml:brushProperty name="inkEffects" value="galaxy"/>
      <inkml:brushProperty name="anchorX" value="-15577.66895"/>
      <inkml:brushProperty name="anchorY" value="-10531.85742"/>
      <inkml:brushProperty name="scaleFactor" value="0.5"/>
    </inkml:brush>
  </inkml:definitions>
  <inkml:trace contextRef="#ctx0" brushRef="#br0">87 1 3977,'0'0'0,"0"0"1128,0 0-233,0 0 785,0 0-1013,0 0 165,0 0-420,0 0 154,-9 0-287,-1 0 6,-2 3 16,0 2-91,0 2 43,3 3-34,0 3-151,3 3 43,2 1-51,1 2 54,2 2-128,2-1 28,3 1-68,4-1 14,4 0 48,5-2-16,4 0 54,4-2-59,4-1 38,4-1-30,3-2 26,2 0 11,-1-2-40,0 0 4,-2-1 7,-4 1-70,-4 0 77,-4-1-73,-5 1 68,-4-1-10,-4 1 4,-4-2 122,-2 0-6,-3 0 158,0 0 111,-4-1-87,-3 2 22,-4-1-69,-5 2-106,-4-1 81,-4-1-164,-4-1-57,-2-1-194,0-1 108,2-3-262,2 0-508,4-2-790,6-3-294,5-4-1303,5-4-2039,4 0 5413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6:32.095"/>
    </inkml:context>
    <inkml:brush xml:id="br0">
      <inkml:brushProperty name="width" value="0.1" units="cm"/>
      <inkml:brushProperty name="height" value="0.1" units="cm"/>
      <inkml:brushProperty name="color" value="#AE198D"/>
      <inkml:brushProperty name="inkEffects" value="galaxy"/>
      <inkml:brushProperty name="anchorX" value="-16963.56836"/>
      <inkml:brushProperty name="anchorY" value="-12259.45898"/>
      <inkml:brushProperty name="scaleFactor" value="0.5"/>
    </inkml:brush>
  </inkml:definitions>
  <inkml:trace contextRef="#ctx0" brushRef="#br0">171 2140 2529,'0'0'0,"0"0"688,0 0-318,0 0 792,0 0-591,0-17 581,0-5-326,-1-4-66,-2 0-107,-3 2 51,-2 2 46,-2 3-306,-1 4 47,-2 3 18,0 4-150,0 2-404,0 3-162,1 2 284,1 3-97,1 3 15,1 5 8,2 3 62,0 4 140,2 5-45,2 2-30,2 2-89,1 2 50,4 1-42,4-1 19,5-1-80,4-1-117,6-4 169,3-3-144,4-4 72,3-5 26,0-3-260,1-4 134,-2-4-118,-2-4 298,-2-7 91,-4-5-106,-3-6 62,-4-5 2,-3-5-41,-4-4 51,-3-4 12,-3-2-134,-2-4 210,-2-2-67,-4-3 154,-5-2 104,-3-3-190,-5-2 189,-4-1-142,-3 0-34,-4 1 122,-2 1-173,-2 4 43,-2 4-34,1 3 13,0 5 125,3 6 86,2 5-175,3 5 72,5 7-100,3 4 41,5 6-127,4 3-106,4 4-172,1 1-86,2 1-114,2 3 129,3 4 166,5 4 66,4 7 139,7 4-154,5 6 168,7 4-78,4 4-60,6 3 133,3 3-157,3 0 48,0 2 40,-1-1-72,-2-1 24,-3-3-8,-6-3-10,-6-5 4,-6-6 63,-6-5-74,-5-7 25,-6-4 104,-3-4 33,-3-3 26,-1-2 19,0-1 130,-2-1-184,-3-3-50,-4-3-93,-3-2 14,-4-4-15,-4-1-10,-3-1-80,-1 0 115,-1 2-48,1 1-30,1 2 68,3 2-33,4 3 12,4 1-49,4 2-80,4 2-26,1 0-187,3 1-28,0 1-108,0 1 280,3 2 181,4 4-68,3 2 103,4 3 27,3 1-52,4 0-65,3-1 93,1-1-220,1-3 129,0-2-55,0-3-16,-1-2 73,-1-2-98,-2-4-45,-2-4 59,-1-6 59,-3-4-73,-1-5 93,-3-4-45,-3-4-60,-2-3 112,-3-2 66,-2-2-92,-1-2 65,-2 0 28,-3 0-1,-4-1-14,-2 0-77,-4 1 114,-2 1-38,-3 3 22,-2 2-2,0 3 1,-2 4 0,1 2 9,-1 4 54,2 4 4,1 4 11,4 3-92,2 4 8,4 3-408,3 1 223,2 3-164,3 4 420,1 4-63,1 5-9,1 4 31,0 2-28,3 3-59,3 0 17,3-1-1,4-2-30,2-2 27,2-4-111,2-5 41,2-2-8,0-4-95,0-4 94,0-5 52,0-5-44,-2-3-35,-1-3 68,-2-2 42,-3 1 44,-3 1 4,-2 2 51,-3 3-58,-1 2 103,-3 4-30,0 1 3,-1 3 40,-1 1-115,1 1 16,-1 1-280,2 1 345,1 5 34,1 4 182,2 5 137,1 5-162,1 6 64,0 5-1,0 4-25,-2 3-94,-1 3 139,-2 1-47,-2 0-21,0-2-27,-3-5-79,0-5 66,-2-8-138,1-7 95,0-7-181,0-4-6,-1-5-415,0-5-134,-1-6-9,-2-5 261,-1-5 18,1-3 95,1-1 131,1 0-37,2 2-25,1 5-155,2 4-267,5 4 54,4 3 286,6 4 92,6 1 78,6 1-64,5 1 97,5-1-28,2-1-1,1-2-127,0-2 166,-2-3-56,-2-2-55,-4-4 86,-4-2-11,-5-4 4,-3-2 31,-6-3 76,-3-3-29,-5-2-4,-2-1 4,-3-2-22,-3-1 90,-3-1-93,-3-1 13,-3 0-60,-3 1 199,-3 1 24,-1 3-8,-1 4 34,-2 4-90,1 6 91,0 4-207,2 5-34,1 4-83,2 3-26,3 5 110,2 5-74,1 4 73,3 5 56,2 5-80,2 4 178,1 3-191,4 2 42,4 1 117,5-1-172,4-1-27,5-2 24,3-3 47,3-5-24,3-3-110,1-6 145,0-3-180,0-4 138,-1-4 22,-1-3 87,-2-6-110,-3-4 216,-3-5-156,-3-4 88,-4-4 42,-3-3-116,-3-3-17,-4-3 132,-1-2-93,-2-1 89,-3 0 61,-3 0-16,-4 1 68,-1 3 78,-2 4-94,-1 3 62,0 6 48,2 4-118,3 6-64,2 4-200,2 4-233,2 2-157,1 4 122,3 5 324,3 5-85,3 6 126,5 5-10,2 3-2,3 3-70,1 0 113,1-1-122,0-1 29,-1-3-10,-3-5-10,-3-4-35,-2-4 47,-4-3-17,-2-5 100,-2-1 66,-2-3-32,0 0-65,-1-4 170,-1-5-278,0-4 85,-2-6 33,-2-5-28,-2-5-53,0-3 8,-2-2-6,1-1 7,1 0-21,2 1-40,0 3 76,3 4-35,0 4-90,2 5 130,0 5-324,1 5-17,2 3 67,5 4 84,3 2 125,4 5-26,5 2 78,5 4 31,3 0-52,3 1 10,3-1-78,2-2 10,1-3 30,0-2 34,-2-4-82,-1-4 102,-3-5-50,-4-6 43,-4-6 177,-2-6 221,-4-6 127,-1-6 44,-3-4 18,-1-2 137,-2-2-140,-2 2-54,-3 3 43,-1 3-303,-3 6 10,0 7-244,-1 5-20,-1 7-357,-2 7-873,-4 9-1586,-5 9-3672,1 2-4009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60"/>
    </inkml:context>
    <inkml:brush xml:id="br0">
      <inkml:brushProperty name="width" value="0.05" units="cm"/>
      <inkml:brushProperty name="height" value="0.05" units="cm"/>
    </inkml:brush>
  </inkml:definitions>
  <inkml:trace contextRef="#ctx0" brushRef="#br0">6 23 1592,'0'0'2706,"0"0"-981,0 0-426,0 0-393,0 0-227,0 0 107,-1 4 3911,-3 22-3990,8 82 118,20 110 0,-13-134-679,-18-183 519,1 65-557,1 1 0,2-1 0,1 0 1,5-64-1,-2 92-112,0 0 1,0 0-1,1 1 1,-1-1-1,1 1 1,1-1-1,-1 1 1,1 0-1,0 0 1,0 0-1,0 0 1,1 0 0,0 1-1,0-1 1,0 1-1,0 0 1,1 0-1,-1 1 1,1-1-1,0 1 1,0 0-1,0 1 1,1-1-1,-1 1 1,1 0 0,5-1-1,6-2 17,1 2 0,-1 0 0,1 1-1,-1 1 1,1 0 0,-1 1 0,29 5 0,-39-4 0,0 1 0,1 0 1,-1 0-1,0 1 0,0-1 0,0 2 0,-1-1 1,1 1-1,-1 0 0,0 0 0,0 1 0,0 0 1,-1 0-1,1 0 0,-1 1 0,0 0 0,-1 0 1,5 8-1,-3-4 23,0 0 0,-1 1 1,0 0-1,0 0 0,-2 0 0,1 1 0,-2-1 1,1 1-1,-1 0 0,0 20 0,-2-21-7,0-1-1,-1 0 0,0 1 1,-1-1-1,0 0 0,0 0 0,-1 0 1,0 0-1,-1-1 0,0 1 1,-1-1-1,0 0 0,0 0 1,-1 0-1,0-1 0,-1 0 0,-9 10 1,0-1-30,-1-1 0,0 0 0,-1-2 0,-1 0 0,-20 11 0,27-18 108,0-1-1,0 0 0,0-1 1,-1-1-1,0 0 1,0-1-1,-1 0 1,1-1-1,-26 1 1,4-13 1350,24 5-5588,10 3-726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2.821"/>
    </inkml:context>
    <inkml:brush xml:id="br0">
      <inkml:brushProperty name="width" value="0.1" units="cm"/>
      <inkml:brushProperty name="height" value="0.1" units="cm"/>
      <inkml:brushProperty name="color" value="#E71224"/>
    </inkml:brush>
  </inkml:definitions>
  <inkml:trace contextRef="#ctx0" brushRef="#br0">10 1 5841,'0'0'938,"0"0"-437,0 0 213,0 0 281,0 0-70,0 45 1060,-5 96 102,2-70-2641,2-1-4427,1-64 35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3.409"/>
    </inkml:context>
    <inkml:brush xml:id="br0">
      <inkml:brushProperty name="width" value="0.1" units="cm"/>
      <inkml:brushProperty name="height" value="0.1" units="cm"/>
      <inkml:brushProperty name="color" value="#E71224"/>
    </inkml:brush>
  </inkml:definitions>
  <inkml:trace contextRef="#ctx0" brushRef="#br0">0 255 6569,'0'0'701,"0"0"-229,0 0 254,0 0 129,8-16-240,-2 2-502,-3 8-77,-1-1 1,2 0-1,-1 1 0,0 0 1,1 0-1,1 0 0,-1 0 0,1 1 1,-1-1-1,2 1 0,-1 0 1,0 1-1,1-1 0,6-3 1,28-12 201,0 1 0,2 3 0,0 1 0,0 1 1,2 3-1,46-6 0,6 5-121,165-1-1,-248 13-155,0 1 0,0 0 0,0 1 0,0 0 1,-1 1-1,1 0 0,-1 1 0,23 11 0,-32-14 17,1 1-1,-1 0 0,0 0 1,0 0-1,0 1 1,0-1-1,-1 1 1,1-1-1,0 1 1,-1 0-1,0 0 1,0 0-1,0 0 0,0 1 1,0-1-1,-1 0 1,1 1-1,-1 0 1,0-1-1,0 1 1,-1-1-1,1 1 1,-1 0-1,1 0 0,-1-1 1,0 1-1,0 0 1,-1 0-1,1-1 1,-1 1-1,0 0 1,0-1-1,0 1 1,-1-1-1,-1 6 0,-2 0 43,-1 0 0,1-1 1,-1 1-1,-1-1 0,0 0 0,0-1 0,0 1 0,-1-1 0,0-1 0,0 0 0,-12 7 0,-7 4 99,-1-2 1,-41 17-1,42-21-74,0-1 1,-34 7-1,11-11-4587,45-6 80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4.886"/>
    </inkml:context>
    <inkml:brush xml:id="br0">
      <inkml:brushProperty name="width" value="0.1" units="cm"/>
      <inkml:brushProperty name="height" value="0.1" units="cm"/>
      <inkml:brushProperty name="color" value="#E71224"/>
    </inkml:brush>
  </inkml:definitions>
  <inkml:trace contextRef="#ctx0" brushRef="#br0">3 142 2601,'0'0'321,"0"0"62,0 0 71,0 0-103,0 0-13,16 8-21,54 23-69,-63-29-206,0 0 0,0 0 0,0 0 0,1-1 0,-1 0 0,0 0 0,1-1 0,-1 0 0,1-1 0,-1 1 0,0-1 0,12-4 0,-14 4 31,-1 0 0,1-1 0,-1 0 0,1 0 0,-1 0 0,0-1 0,0 1 0,0-1 0,0 0 0,-1 0 0,1-1 0,-1 1 0,0-1 0,0 1 0,0-1 0,0 0 0,3-7 0,-5 9-24,1-1-1,-1 0 1,0 0-1,0 0 0,0 0 1,0 0-1,-1-1 0,1 1 1,-1 0-1,0 0 0,0 0 1,0 0-1,0-1 1,-1 1-1,1 0 0,-1 0 1,0 0-1,1 0 0,-2 0 1,1 0-1,0 0 0,0 0 1,-1 0-1,0 1 0,0-1 1,1 1-1,-1-1 1,-1 1-1,1 0 0,0-1 1,-1 1-1,1 0 0,-1 1 1,1-1-1,-1 0 0,0 1 1,0-1-1,0 1 1,-5-2-1,-5-1-18,0-1 1,0 2-1,0 0 1,0 0-1,0 2 1,0-1-1,-1 2 0,-15 0 1,25 1-40,0 0 1,0 0-1,0 0 1,0 0-1,0 1 0,0 0 1,0 0-1,0 0 1,1 0-1,-1 0 0,1 1 1,-1 0-1,1 0 1,0 0-1,0 0 0,1 0 1,-1 0-1,1 1 1,-1-1-1,1 1 0,0 0 1,0-1-1,1 1 1,-1 0-1,1 0 0,0 0 1,0 1-1,-1 5 1,1-5-15,0 0 1,0 0 0,1 0 0,-1 1 0,1-1-1,0 0 1,1 0 0,0 1 0,-1-1 0,1 0-1,1 0 1,-1 0 0,1 0 0,0 0-1,0 0 1,1-1 0,-1 1 0,1 0 0,0-1-1,0 0 1,0 0 0,6 5 0,-3-5-10,2 1 1,-1-1-1,0-1 0,1 0 1,-1 0-1,1 0 1,0-1-1,0 0 0,0 0 1,0-1-1,0 0 1,0-1-1,0 1 0,0-2 1,1 1-1,-1-1 0,0 0 1,11-4-1,-13 4 24,0-1 0,-1 0 0,1 0 0,0 0 0,-1-1-1,0 0 1,0 0 0,0 0 0,0 0 0,0-1 0,-1 0 0,1 0-1,-1 0 1,0-1 0,0 1 0,-1-1 0,1 0 0,-1 0 0,0 0-1,0-1 1,-1 1 0,0-1 0,0 1 0,0-1 0,2-11 0,-3 21-82,0 1 1,1-1 0,-1 0 0,1 1-1,1-1 1,-1 0 0,0 0 0,1-1-1,0 1 1,0-1 0,0 1 0,0-1-1,1 0 1,-1 0 0,1 0 0,-1 0-1,1-1 1,0 0 0,0 0 0,1 0-1,-1 0 1,0 0 0,1-1 0,-1 0-1,0 0 1,10 1 0,-10-3 159,0 1 1,0-1-1,1 0 0,-1 0 1,0-1-1,0 0 1,0 1-1,-1-1 0,1 0 1,0-1-1,-1 1 0,1-1 1,-1 1-1,0-1 1,0 0-1,0 0 0,0-1 1,-1 1-1,4-5 1,2-5 228,0 0 1,0 0 0,-1 0 0,6-19 0,-14 38-393,0 0 0,0 0 0,1 1-1,0-1 1,0 0 0,1 9 0,-1 40 324,-3-42-467,1-2 1380,1-25-361,2 8-779,0 0 1,1 1-1,0-1 0,0 1 1,1-1-1,-1 1 1,1 0-1,0 0 1,1 0-1,-1 0 1,1 1-1,0-1 0,0 1 1,0 0-1,1 0 1,-1 1-1,1-1 1,0 1-1,0 0 1,10-4-1,-14 7-44,0 0 0,-1 1 0,1-1-1,0 0 1,0 1 0,-1-1 0,1 1 0,0-1 0,-1 1-1,1-1 1,-1 1 0,1 0 0,0-1 0,-1 1 0,1 0-1,-1-1 1,0 1 0,1 0 0,-1-1 0,0 1 0,1 0-1,-1 0 1,0 0 0,0-1 0,1 1 0,-1 1 0,8 35 246,-3-17-163,-3-14-41,0-1-1,1 0 1,-1 0 0,1-1-1,0 1 1,1-1 0,-1 1-1,1-1 1,0 0-1,0 0 1,0-1 0,0 1-1,1-1 1,-1 0 0,1 0-1,0 0 1,0-1-1,0 0 1,0 0 0,0 0-1,1 0 1,9 1 0,10 0 77,0 0 0,0-2 0,48-3 0,-20 0-79,-50 2 25,-1-1 1,0 1 0,0-1 0,1 0 0,-1 0 0,0 0 0,0 0-1,0 0 1,0 0 0,0 0 0,0-1 0,-1 1 0,1-1 0,0 1-1,-1-1 1,1 0 0,-1 1 0,1-1 0,-1 0 0,0 0 0,0 0-1,0 0 1,0 0 0,0-1 0,-1 1 0,1 0 0,0 0 0,-1-4-1,1 4 17,0-1-1,0 0 0,-1-1 0,1 1 0,-1 0 0,0 0 0,0 0 1,0 0-1,0 0 0,-1 0 0,1 0 0,-1 0 0,0 0 0,0 0 0,0 0 1,0 0-1,0 0 0,-1 1 0,1-1 0,-4-4 0,0 3-20,-1 0 1,1 1-1,-1-1 0,0 1 0,0 0 0,-1 0 0,1 1 1,0 0-1,-1 0 0,-12-2 0,12 3-430,0 1-1,0-1 1,0 1 0,0 0-1,0 1 1,-8 1 0,14-2 208,0 1 1,0-1 0,0 0 0,1 1-1,-1-1 1,0 1 0,0-1-1,0 1 1,0-1 0,0 1 0,1-1-1,-1 1 1,0 0 0,0 0-1,1-1 1,-1 1 0,1 0 0,-1 0-1,1 0 1,-1 0 0,0 1-1,-3 8-2750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5.342"/>
    </inkml:context>
    <inkml:brush xml:id="br0">
      <inkml:brushProperty name="width" value="0.1" units="cm"/>
      <inkml:brushProperty name="height" value="0.1" units="cm"/>
      <inkml:brushProperty name="color" value="#E71224"/>
    </inkml:brush>
  </inkml:definitions>
  <inkml:trace contextRef="#ctx0" brushRef="#br0">41 5 1200,'0'0'728,"0"0"-219,0 0 169,0 0-55,-5 18-81,1-6-449,-4 12 324,2 0 1,0 0-1,1 0 0,-1 33 0,6-57 288,0 0 142,1-26 1806,1 9-2376,1 1 0,1 0 0,1 0 1,0 1-1,1 0 0,1 0 0,13-23 0,-19 37-530,0 0-1,0 0 1,1 0-1,-1 0 0,1 0 1,-1 0-1,1 0 0,-1 0 1,1 0-1,-1 0 1,1 1-1,0-1 0,-1 1 1,1-1-1,0 1 0,-1 0 1,1 0-1,0 0 1,0 0-1,-1 0 0,1 0 1,3 1-1,4-1-1211,4 0-1405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7.258"/>
    </inkml:context>
    <inkml:brush xml:id="br0">
      <inkml:brushProperty name="width" value="0.1" units="cm"/>
      <inkml:brushProperty name="height" value="0.1" units="cm"/>
      <inkml:brushProperty name="color" value="#E71224"/>
    </inkml:brush>
  </inkml:definitions>
  <inkml:trace contextRef="#ctx0" brushRef="#br0">0 90 1200,'0'0'710,"0"0"-78,0 0 195,0 0-47,0 0-207,3 17-119,9 57-21,-11-70-387,1 0 0,-1-1 0,1 1 0,0 0 0,0-1 0,0 1-1,0-1 1,0 0 0,1 0 0,-1 0 0,1 0 0,0 0 0,0 0 0,0-1-1,1 1 1,-1-1 0,0 0 0,1 0 0,0 0 0,-1-1 0,1 1 0,0-1 0,7 2-1,-7-2 56,1 0 0,-1 0-1,0-1 1,0 0 0,1 1-1,-1-1 1,0-1 0,0 1-1,0-1 1,1 1 0,-1-1-1,0 0 1,0-1 0,0 1 0,0-1-1,0 0 1,0 0 0,6-4-1,-5 1 32,0-1 0,0 1-1,-1-1 1,1 0 0,-1-1 0,-1 1-1,1 0 1,-1-1 0,0 0-1,-1 0 1,3-9 0,-2 2-29,-1-1 1,-1 1-1,0-1 1,-2-25-1,1 37-102,0 1 0,-1 0 1,0-1-1,0 1 0,1 0 0,-1 0 1,-1 0-1,1 0 0,0-1 0,0 1 1,-1 1-1,1-1 0,-1 0 0,0 0 1,1 1-1,-1-1 0,0 0 0,0 1 1,0 0-1,0 0 0,0-1 0,-1 1 1,1 0-1,0 1 0,0-1 0,-1 0 1,-3 0-1,3 0-9,0 0 0,0 1 0,-1-1-1,1 1 1,0 0 0,0 0 0,-1 0 0,1 0 0,0 1 0,0-1-1,0 1 1,-1-1 0,1 1 0,0 0 0,0 1 0,0-1 0,0 0-1,1 1 1,-1 0 0,-3 2 0,2 0-54,0 1 0,0 0 0,0 0 0,1 0 0,0 0-1,0 1 1,0-1 0,1 1 0,-1 0 0,1 0 0,1 0 0,-1 0 0,1 0 0,0 0 0,1 0 0,-1 0 0,1 0-1,0 0 1,2 12 0,-1-16 15,0 0 0,0-1 0,0 1 0,1 0 0,-1 0-1,0-1 1,1 1 0,-1-1 0,1 1 0,-1-1 0,1 1 0,0-1-1,0 0 1,0 0 0,0 0 0,-1 0 0,1 0 0,0-1 0,1 1-1,-1 0 1,0-1 0,0 0 0,0 1 0,0-1 0,0 0 0,0 0-1,1 0 1,-1 0 0,3-1 0,-1 1 30,0 0 0,0-1 0,0 1 0,0-1 0,0 0 0,0 0 0,0 0 0,0-1 0,-1 1 0,1-1 0,0 0 0,-1 0 1,0 0-1,1 0 0,3-4 0,0 0-1930,-5 17 1408,-2-9 516,0 0 1,0 0-1,0 0 0,1 0 0,-1 0 0,0 0 0,1 0 1,-1 0-1,1 0 0,0 0 0,0 0 0,0-1 0,0 1 1,0 0-1,0 0 0,0-1 0,0 1 0,2 1 0,1-1 22,0 0-1,0 0 1,0 0 0,1-1-1,-1 1 1,0-1-1,0 0 1,1 0-1,-1-1 1,1 1-1,-1-1 1,1 0 0,-1 0-1,0-1 1,1 1-1,-1-1 1,1 0-1,-1 0 1,0 0-1,0-1 1,0 0 0,1 1-1,-2-1 1,8-5-1,-2 1 133,0 0 0,-1 0 0,0-1 0,0-1 0,0 1 0,-1-1 0,0 0 0,0-1 0,8-15 0,-14 23-214,-1 1-267,1 38-32,-1 32 802,4-68-20,3-7 163,4-8 33,0-8-171,1 1 1,29-35-1,-38 50-369,1 1 1,0 0-1,0-1 1,1 2-1,-1-1 0,1 0 1,0 1-1,0 0 1,0 0-1,0 0 1,1 1-1,-1 0 0,1 0 1,-1 0-1,1 0 1,0 1-1,8-1 0,-13 3-68,0 0-1,0-1 0,0 1 0,0 0 1,0 0-1,-1 0 0,1 0 0,0 0 1,0 0-1,0 0 0,-1 0 0,1 0 1,-1 0-1,1 0 0,-1 0 0,1 0 1,-1 1-1,0-1 0,1 0 0,-1 0 1,0 1-1,0 1 0,4 31 268,-2 19 654,16-74-151,-13 12-717,1 1-1,0-1 1,0 1 0,14-12 0,-17 17-90,0 0 0,1 0 0,-1 0 0,0 1 0,1-1 0,0 1 0,-1 0 0,1 0 0,0 1 0,0-1 0,0 1 0,1 0 0,-1 0 0,5-1 0,0 58-651,-8-52 697,-1 0 1,1 0 0,0 0 0,0 0-1,0 0 1,1-1 0,-1 1-1,1 0 1,0-1 0,0 1-1,0-1 1,0 0 0,1 0-1,-1 0 1,1 0 0,0 0-1,0 0 1,0-1 0,5 4-1,-5-4-1,1-1-1,-1 0 0,0 0 1,0 0-1,1 0 0,-1 0 1,1-1-1,-1 1 0,0-1 1,1 0-1,-1 0 0,1-1 1,-1 1-1,1 0 0,-1-1 1,0 0-1,1 0 0,-1 0 0,0-1 1,0 1-1,0 0 0,0-1 1,3-2-1,61-47-307,-65 52 263,0-1 1,0 1-1,1-1 0,-1 1 0,0 0 1,0 0-1,0 0 0,0 0 0,0 0 1,0 0-1,0 0 0,0 1 0,-1-1 1,1 1-1,2 2 0,2 1 14,8 4 26,0-1 0,0 0 0,0-1 0,1 0-1,0-1 1,0-1 0,1-1 0,-1 0 0,1-1 0,0 0 0,0-2-1,0 0 1,17-1 0,-31 0 29,1-1 1,-1 0-1,0 0 0,1 1 1,-1-1-1,0-1 0,0 1 1,0 0-1,0-1 0,0 1 1,0-1-1,0 1 0,-1-1 1,1 0-1,-1 0 0,1 0 1,-1 0-1,0 0 0,1 0 0,-1 0 1,0 0-1,0 0 0,0-1 1,-1 1-1,1 0 0,-1-1 1,1 1-1,-1-5 0,3-10 126,-1 0-1,-1-32 1,-1 39-193,0 9 42,0-1 0,0 1 1,0-1-1,-1 0 0,1 1 0,0-1 0,-1 1 0,1-1 1,-1 1-1,0-1 0,1 1 0,-1-1 0,0 1 1,0 0-1,0-1 0,0 1 0,0 0 0,0 0 0,0 0 1,0 0-1,0 0 0,-1 0 0,1 0 0,-2-1 0,0 1 16,0 0-1,0-1 1,0 2-1,-1-1 0,1 0 1,0 1-1,0-1 1,-1 1-1,1 0 0,0 0 1,0 1-1,-4-1 0,4 1-7,0-1 0,-1 1 0,1-1 0,0 1 0,-1 0 0,1 0 0,0 0-1,0 1 1,0-1 0,0 1 0,0 0 0,0 0 0,1 0 0,-1 0 0,1 0 0,-1 0-1,1 1 1,0-1 0,0 1 0,0 0 0,0-1 0,0 1 0,0 0 0,1 0-1,-3 7 1,4-9-51,1 1 0,-1-1 0,0 1 0,1-1 0,-1 0 0,0 1 0,1-1 0,0 0 0,-1 1 0,1-1 0,0 0 0,0 0 0,-1 0 0,1 1-1,0-1 1,0 0 0,0 0 0,0 0 0,1 0 0,-1-1 0,0 1 0,0 0 0,0 0 0,1-1 0,-1 1 0,0-1 0,1 1 0,1 0 0,51 13 149,-36-9-136,122 39 389,-35-10-4446,-92-30 166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19.052"/>
    </inkml:context>
    <inkml:brush xml:id="br0">
      <inkml:brushProperty name="width" value="0.1" units="cm"/>
      <inkml:brushProperty name="height" value="0.1" units="cm"/>
      <inkml:brushProperty name="color" value="#E71224"/>
    </inkml:brush>
  </inkml:definitions>
  <inkml:trace contextRef="#ctx0" brushRef="#br0">12 230 1840,'0'0'893,"0"0"236,0 0 147,0 0-85,0 0-121,0 0-42,-11 5 2821,231-125-2309,-113 58-1400,-14 9 115,-99 79-626,-16 21 85,6-13 1073,-17 48 1,23-42-3515,7-1-3482,3-39 592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387"/>
    </inkml:context>
    <inkml:brush xml:id="br0">
      <inkml:brushProperty name="width" value="0.1" units="cm"/>
      <inkml:brushProperty name="height" value="0.1" units="cm"/>
      <inkml:brushProperty name="color" value="#E71224"/>
    </inkml:brush>
  </inkml:definitions>
  <inkml:trace contextRef="#ctx0" brushRef="#br0">123 143 72,'0'0'563,"0"0"53,0 0 24,0 0-125,0 0-95,11 7 3,35 24-51,-43-29-287,-1 1 0,1 0 0,-1-1 1,1 1-1,-1 0 0,0 0 0,0 1 1,0-1-1,-1 0 0,1 1 0,-1-1 1,0 0-1,1 1 0,-2 0 0,1-1 1,0 1-1,-1 0 0,0-1 0,0 1 1,0 0-1,0-1 0,0 1 0,-1 0 0,1-1 1,-1 1-1,0 0 0,-1-1 0,1 0 1,0 1-1,-1-1 0,0 0 0,0 1 1,0-1-1,-4 5 0,-1-4-17,-1 0 1,0-1-1,0 0 0,0 0 1,0 0-1,0-1 0,0-1 0,-1 1 1,1-1-1,-1-1 0,1 1 1,-11-2-1,16 1 3,0 0 0,0 0 0,0-1 1,-1 1-1,1-1 0,0 0 0,0 0 0,1 0 1,-1 0-1,0 0 0,0-1 0,0 1 0,1-1 0,-1 0 1,1 0-1,-1 0 0,1 0 0,0 0 0,0 0 0,0-1 1,0 1-1,0-1 0,0 1 0,1-1 0,-1 0 0,1 0 1,0 0-1,0 0 0,0 0 0,0 0 0,0 0 0,1 0 1,-1 0-1,1 0 0,0-4 0,1 4-52,-1 0 1,1 1-1,0-1 0,0 0 0,0 0 0,0 1 1,1-1-1,-1 0 0,1 1 0,-1-1 0,1 1 1,0 0-1,0 0 0,0-1 0,1 1 0,-1 1 0,0-1 1,1 0-1,-1 0 0,5-1 0,60-29 62,-57 28-35,79-27 36,-64 24-55,0-2 0,0 0 0,-1-1 0,0-2 0,40-26 0,-63 38-8,-1 0 0,1 0 0,-1-1 1,1 1-1,0-1 0,-1 1 0,1 0 1,-1-1-1,0 1 0,1-1 0,-1 1 1,1-1-1,-1 0 0,0 1 0,1-1 0,-1 1 1,0-1-1,0 0 0,1 1 0,-1-1 1,0 1-1,0-1 0,0 0 0,0 1 1,0-1-1,0 0 0,0 1 0,0-1 1,0 0-1,0 1 0,0-1 0,0 0 1,-1 1-1,1-2 0,-23-13-159,-33 1-592,49 13 250,0 0 0,0 1 0,0 0 0,0 0-1,0 0 1,0 1 0,1 0 0,-1 1 0,-12 3 0,3 5-2181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8.958"/>
    </inkml:context>
    <inkml:brush xml:id="br0">
      <inkml:brushProperty name="width" value="0.1" units="cm"/>
      <inkml:brushProperty name="height" value="0.1" units="cm"/>
      <inkml:brushProperty name="color" value="#E71224"/>
    </inkml:brush>
  </inkml:definitions>
  <inkml:trace contextRef="#ctx0" brushRef="#br0">74 7 1200,'0'0'1225,"0"0"-276,0 0-51,0 0-176,0 0-262,-11 16-114,-34 50-87,43-64-222,0 1 1,0 0 0,1 0 0,-1 0-1,0 0 1,1 0 0,0 0 0,0 0-1,0 0 1,0 0 0,1 1 0,-1-1 0,1 0-1,0 1 1,0-1 0,0 0 0,0 1-1,0-1 1,1 0 0,0 0 0,-1 1-1,1-1 1,1 0 0,1 5 0,-1-5-27,1 0 0,-1 0 0,1-1 0,0 1 0,0 0 0,0-1 0,0 0 0,0 0 0,1 0 0,-1 0 0,1-1 0,-1 1 0,1-1 0,-1 0 0,1 0 0,5 1 0,4 0 41,0-1 0,0-1 0,0 0 1,0 0-1,1-2 0,-1 1 1,-1-2-1,1 0 0,0 0 0,23-10 1,-31 11 30,-1 0 0,0 1 1,0-1-1,1-1 0,-1 1 0,-1-1 1,1 0-1,0 1 0,-1-2 1,1 1-1,-1 0 0,0-1 1,0 1-1,0-1 0,-1 0 0,1 0 1,-1 0-1,0 0 0,0-1 1,-1 1-1,1 0 0,-1-1 1,0 1-1,0-1 0,0 0 1,-1 1-1,1-1 0,-1 0 0,0 1 1,-1-1-1,1 0 0,-1 1 1,-2-10-1,1 12-57,1-1 0,-1 0-1,0 0 1,0 1 0,0 0 0,-1-1 0,1 1 0,0 0 0,-1 0-1,1 0 1,-1 0 0,0 0 0,0 1 0,0-1 0,0 1-1,0 0 1,0 0 0,0 0 0,0 0 0,-5 0 0,-65-9-168,60 9 49,-34 3-1550,46-1 1405,-1-1-1,0 1 1,0-1-1,1 1 1,-1 0 0,0 0-1,1 0 1,-1 0-1,1 0 1,-1 0-1,1 0 1,0 0 0,-1 1-1,1-1 1,0 0-1,0 1 1,0-1-1,0 1 1,0 0-1,0-1 1,0 1 0,0 2-1,-2 7-2515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29.403"/>
    </inkml:context>
    <inkml:brush xml:id="br0">
      <inkml:brushProperty name="width" value="0.1" units="cm"/>
      <inkml:brushProperty name="height" value="0.1" units="cm"/>
      <inkml:brushProperty name="color" value="#E71224"/>
    </inkml:brush>
  </inkml:definitions>
  <inkml:trace contextRef="#ctx0" brushRef="#br0">6 113 1096,'0'0'500,"0"0"265,0 0-16,-1 15-226,-4 49-99,5-60-361,1 0 1,-1 0-1,0 0 1,1 0-1,0-1 1,0 1-1,0 0 0,0-1 1,1 1-1,-1-1 1,1 1-1,0-1 1,0 0-1,0 1 1,1-1-1,-1 0 0,1 0 1,-1-1-1,1 1 1,0-1-1,0 1 1,0-1-1,1 0 1,-1 0-1,0 0 1,1-1-1,5 3 0,3 0 82,0 0-1,0-2 0,1 1 0,-1-1 0,0-1 1,18 0-1,-16-1-93,-1 0 0,1-2 0,-1 1 0,0-2 0,0 1 0,0-2 0,0 0 0,0 0 0,15-9 1,-22 10 119,0-1 1,0 0-1,0 0 1,-1-1 0,1 1-1,-1-1 1,0 0 0,-1-1-1,1 1 1,-1-1 0,0 0-1,0 0 1,-1 0-1,0-1 1,0 1 0,0-1-1,-1 0 1,0 0 0,2-9-1,-3 11-77,0-1 1,0 1-1,0-1 0,-1 1 0,0-1 0,0 0 0,0 1 0,-1-1 0,0 1 0,0-1 0,0 1 1,-1-1-1,1 1 0,-1 0 0,-1 0 0,1 0 0,-4-6 0,2 7-143,0 1 0,1-1-1,-2 1 1,1 0 0,0 0-1,-1 0 1,1 0 0,-1 1 0,0 0-1,0 0 1,0 0 0,0 0-1,0 1 1,0 0 0,0 0 0,-1 1-1,1-1 1,-8 1 0,-12 0-966,0 0 0,-1 1 1,1 2-1,0 1 0,-33 8 1,-5 5-4066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3.676"/>
    </inkml:context>
    <inkml:brush xml:id="br0">
      <inkml:brushProperty name="width" value="0.1" units="cm"/>
      <inkml:brushProperty name="height" value="0.1" units="cm"/>
      <inkml:brushProperty name="color" value="#E71224"/>
    </inkml:brush>
  </inkml:definitions>
  <inkml:trace contextRef="#ctx0" brushRef="#br0">209 0 3105,'0'0'674,"0"0"-169,0 0 83,0 0-108,0 0-105,0 0-30,-15 3-16,-50 12-41,59-13-228,0 0-1,0 0 0,0 1 0,0 0 0,0 0 1,1 0-1,-1 1 0,1 0 0,0 0 0,0 1 1,1-1-1,-1 1 0,-6 9 0,4-4-23,1 0-1,1 0 0,0 0 0,0 0 0,-6 21 1,10-26-65,-1-1 1,1 1 0,0-1 0,0 1 0,0-1-1,1 1 1,0 0 0,0 0 0,1 8-1,-1-11 28,1-1 1,0 1-1,0-1 0,0 1 0,0-1 0,0 0 0,0 0 0,0 1 0,0-1 0,1 0 0,-1 0 0,0 0 0,1 0 0,-1 0 0,1-1 0,-1 1 0,1 0 0,-1-1 0,1 1 0,0-1 0,-1 1 1,1-1-1,-1 0 0,1 0 0,0 0 0,-1 0 0,1 0 0,0 0 0,2-1 0,11 0 89,-1 0 1,0-1-1,0-1 1,0 0-1,0-1 1,0-1-1,-1 0 1,0 0-1,21-13 1,15-6 102,-47 24-236,0 1 1,1-1-1,-1 1 0,0 0 0,0-1 1,0 1-1,0 0 0,0 0 0,0 1 1,0-1-1,0 0 0,-1 1 0,1-1 1,0 1-1,-1-1 0,1 1 0,1 2 1,9 6-58,-3-4 73,1-1-1,0-1 1,0 0-1,0 0 1,1-1-1,-1 0 1,1 0-1,0-2 1,14 2-1,-20-2 26,1-1-1,-1 0 0,0 0 0,0 0 0,0-1 0,1 1 1,-1-1-1,0 0 0,0-1 0,0 1 0,0-1 0,0 0 0,-1 0 1,1-1-1,0 0 0,-1 1 0,0-1 0,0-1 0,0 1 1,0-1-1,4-4 0,-5 1 47,-1 1 0,0 0 0,0-1 0,0 0 0,-1 1 0,0-1 0,-1 0 0,1 0 0,-1 1 0,-1-1 0,-1-9 0,2-9 79,0 23-124,0 1 1,-1-1-1,1 1 0,0-1 0,0 1 0,-1-1 0,1 1 0,-1-1 0,1 1 0,-1-1 1,1 1-1,-1-1 0,0 1 0,0 0 0,0 0 0,0-1 0,0 1 0,0 0 0,0 0 1,0 0-1,0 0 0,0 0 0,-1 0 0,0 0 0,-2-1-9,1 1 0,-1-1 0,0 1 1,1 0-1,-1 1 0,0-1 0,0 0 0,1 1 0,-8 0 0,3 1 4,1-1 0,-1 1 0,1 0 0,0 1 1,-1 0-1,1 0 0,0 0 0,0 1 0,-12 7 0,16-8-12,0 0 1,0 1 0,0-1 0,1 0 0,-1 1-1,1 0 1,-1-1 0,1 1 0,0 0 0,0 0-1,1 0 1,-1 1 0,1-1 0,-1 0 0,1 1-1,0-1 1,0 0 0,1 1 0,-1-1 0,1 1-1,-1 0 1,1-1 0,0 1 0,1 4 0,0-7 23,-1 0 1,1 0 0,0 0-1,0 0 1,-1 0 0,1-1-1,0 1 1,0 0 0,0 0-1,0-1 1,0 1 0,0 0 0,0-1-1,1 1 1,-1-1 0,0 1-1,0-1 1,0 0 0,0 0-1,1 1 1,-1-1 0,0 0-1,0 0 1,2 0 0,36 1 497,-33-1-469,0 0 23,8 0-2,1 0 0,-1-1 0,21-4 0,-32 4-15,0 1 0,0-1 0,0 0 0,0 0 0,0-1 0,0 1 0,0-1 0,0 1 0,0-1 0,0 0 0,-1 0 0,1 0 0,-1 0 0,1-1 0,-1 1 0,0-1-1,0 1 1,0-1 0,0 0 0,-1 0 0,2-3 0,1-5 512,-7 15-1277,-5 20 380,5 15 655,2-37-570,1 0-1,0 0 1,0-1 0,0 1 0,1 0 0,-1 0 0,0-1-1,1 1 1,-1 0 0,1 0 0,-1-1 0,1 1 0,0-1 0,0 1-1,0-1 1,-1 1 0,2-1 0,1 3 0,3 0-2552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078"/>
    </inkml:context>
    <inkml:brush xml:id="br0">
      <inkml:brushProperty name="width" value="0.05" units="cm"/>
      <inkml:brushProperty name="height" value="0.05" units="cm"/>
    </inkml:brush>
  </inkml:definitions>
  <inkml:trace contextRef="#ctx0" brushRef="#br0">67 39 1136,'0'0'1326,"0"0"-642,0 0-21,0 0-52,0 0-103,-4-12 5718,1 12-6212,0 0-1,1 1 0,-1 0 0,0-1 1,1 1-1,-1 0 0,1 0 0,-1 1 1,1-1-1,0 0 0,-1 1 0,1-1 1,0 1-1,0 0 0,0 0 1,0 0-1,0 0 0,1 0 0,-1 0 1,1 0-1,-1 1 0,1-1 0,0 0 1,0 1-1,0-1 0,0 1 0,0 0 1,0-1-1,1 1 0,-1 4 0,-1 4-23,0 1 0,1-1 0,1 0 0,-1 1 0,2-1 0,1 12-1,-1-19-14,0 0 0,0 0 0,0 0 0,1-1 0,-1 1-1,1-1 1,0 1 0,0-1 0,0 0 0,0 0 0,1 0-1,-1 0 1,1 0 0,0 0 0,0-1 0,0 1-1,0-1 1,0 0 0,1 0 0,-1 0 0,1 0 0,-1-1-1,1 1 1,0-1 0,-1 0 0,6 1 0,9 2-20,0-2 0,1 1 0,-1-2 0,21-1 0,-32 0 91,5 0-127,-1-1 1,1-1 0,-1 0-1,1 0 1,-1-1 0,0 0-1,0-1 1,0 0 0,-1-1-1,17-10 1,-22 12 97,0 0 0,0-1-1,0 0 1,0 0 0,-1 0 0,0 0 0,0-1 0,0 1-1,0-1 1,-1 0 0,1-1 0,-1 1 0,0 0 0,-1-1-1,0 0 1,0 0 0,0 1 0,0-1 0,-1 0 0,0 0-1,0-10 1,-1 12 33,0 0 0,-1 0 0,0 0 0,0 0 0,0 0 0,0 0 0,-1 0 0,1 1 0,-1-1 0,0 0 0,0 1 0,0-1 0,-1 1 0,1 0 0,-1 0 0,0 0 0,0 0 0,0 0 0,0 1 0,0-1 0,-1 1 0,1 0 0,-1 0 0,0 0 0,1 0 0,-1 1 0,0-1 0,0 1 0,-5-1 0,-4-1-291,0 0 0,0 1 0,-1 1 0,1 0 1,0 1-1,0 0 0,-1 1 0,-16 3 0,26-3-275,1 0 0,-1 0-1,0 1 1,1-1 0,-1 1-1,1 0 1,0 0 0,-5 3 0,-4 6-3556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32:34.004"/>
    </inkml:context>
    <inkml:brush xml:id="br0">
      <inkml:brushProperty name="width" value="0.1" units="cm"/>
      <inkml:brushProperty name="height" value="0.1" units="cm"/>
      <inkml:brushProperty name="color" value="#E71224"/>
    </inkml:brush>
  </inkml:definitions>
  <inkml:trace contextRef="#ctx0" brushRef="#br0">1 1 6689,'0'0'1865,"0"0"183,0 0-583,0 0-849,0 0-616,0 0-416,0 0-2353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8.680"/>
    </inkml:context>
    <inkml:brush xml:id="br0">
      <inkml:brushProperty name="width" value="0.05" units="cm"/>
      <inkml:brushProperty name="height" value="0.05" units="cm"/>
    </inkml:brush>
  </inkml:definitions>
  <inkml:trace contextRef="#ctx0" brushRef="#br0">1 456 2777,'0'0'1089,"0"0"43,0 0-115,0 0-160,1-17-150,5-143 1161,-4-118-2,0 282-1931,0 0 1,0 0-1,0 0 0,0 0 1,0 0-1,1 0 0,0-1 1,0 1-1,0-1 0,5 5 0,4 6 98,90 135 295,-102-149-432,0 0 0,0 0-1,0 0 1,0-1 0,0 1-1,0 0 1,0 0-1,0 0 1,0 0 0,0 0-1,0 0 1,0-1 0,0 1-1,0 0 1,0 0-1,0 0 1,0 0 0,0 0-1,0 0 1,0-1 0,0 1-1,0 0 1,0 0 0,0 0-1,0 0 1,0 0-1,1 0 1,-1 0 0,0-1-1,0 1 1,0 0 0,0 0-1,0 0 1,0 0 0,0 0-1,0 0 1,1 0-1,-1 0 1,0 0 0,0 0-1,0 0 1,0 0 0,0 0-1,0 0 1,1 0-1,-1 0 1,0 0 0,0 0-1,0 0 1,0 0 0,0 0-1,0 0 1,1 0 0,-1 0-1,0 0 1,0 0-1,0 0 1,0-11-1868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19.759"/>
    </inkml:context>
    <inkml:brush xml:id="br0">
      <inkml:brushProperty name="width" value="0.05" units="cm"/>
      <inkml:brushProperty name="height" value="0.05" units="cm"/>
    </inkml:brush>
  </inkml:definitions>
  <inkml:trace contextRef="#ctx0" brushRef="#br0">22 160 616,'0'0'1367,"0"0"-403,0 0-422,0 0-190,0 0 16,0 0-12,-8 36 1442,8-32-1746,1 0 1,-1 0 0,1-1-1,0 1 1,0 0-1,0-1 1,1 1 0,-1-1-1,1 0 1,-1 1 0,1-1-1,0 0 1,1 0-1,-1 0 1,1 0 0,2 3-1,-3-5-66,-1 1-1,1-1 1,0 0-1,0 0 1,0 1-1,-1-1 1,1 0-1,0-1 1,0 1-1,0 0 0,1-1 1,-1 1-1,0-1 1,0 1-1,0-1 1,0 0-1,0 0 1,1 0-1,-1 0 1,0 0-1,0-1 1,0 1-1,0-1 1,0 1-1,0-1 0,0 0 1,0 0-1,0 0 1,0 0-1,3-2 1,-1 0 69,0-1 0,0 0 0,0 0 0,0 0 0,-1-1 0,0 1 0,0-1 1,0 0-1,-1 0 0,0 0 0,1 0 0,-2 0 0,1 0 0,-1-1 0,2-9 0,-1-1 27,0 1-1,-1-1 0,-1 1 1,-2-24-1,1 35-70,-1 0 1,1 0-1,-1 0 1,0 0-1,0 0 1,0 0-1,0 1 1,-1-1-1,0 1 0,1-1 1,-1 1-1,-1 0 1,1 0-1,0 0 1,-1 1-1,1-1 0,-1 1 1,0 0-1,0 0 1,0 0-1,0 0 1,0 1-1,0-1 1,0 1-1,-1 0 0,1 0 1,0 1-1,-1 0 1,1-1-1,0 1 1,-1 1-1,-7 0 0,10 1-21,-1-1-1,1 1 1,0-1-1,0 1 0,0 0 1,0 0-1,0 0 0,0 0 1,0 0-1,1 0 1,-1 1-1,1-1 0,0 0 1,-1 1-1,1-1 1,0 1-1,0 0 0,1-1 1,-1 1-1,1 0 0,-1-1 1,1 4-1,-5 64-31,5-68 19,0 0 9,0 0 0,0 0 0,1 0 0,-1 0-1,1 0 1,-1 0 0,1 0 0,0 0 0,0 0 0,0 0 0,0 0-1,0 0 1,0 0 0,1-1 0,-1 1 0,0-1 0,1 1 0,0-1-1,-1 1 1,1-1 0,0 0 0,-1 0 0,1 1 0,0-2 0,0 1-1,0 0 1,0 0 0,0 0 0,0-1 0,0 1 0,0-1 0,0 0-1,1 0 1,-1 1 0,3-2 0,-1 2 15,0-1-1,-1 0 1,1-1 0,0 1 0,0-1-1,0 1 1,0-1 0,-1 0-1,1-1 1,0 1 0,-1 0 0,1-1-1,-1 0 1,0 0 0,1 0-1,-1 0 1,0-1 0,0 1 0,3-4-1,-3 0 93,-1 1 0,1 0-1,-1-1 1,0 0 0,0 1-1,-1-1 1,0 0-1,0 0 1,0 0 0,-1 0-1,0 1 1,0-1 0,-1-7-1,1-3 377,0 16-349,0 0-4,0 0-77,0 0-141,0 0-80,61 65-116,111 70 1168,-172-135-895,0 0 1,0 0 0,1 0-1,-1 0 1,0 0 0,0 0-1,0 0 1,1 0 0,-1 0-1,0 0 1,0 0 0,0 0-1,1 0 1,-1 0-1,0 0 1,0 0 0,0-1-1,1 1 1,-1 0 0,0 0-1,0 0 1,0 0 0,0 0-1,1 0 1,-1-1 0,0 1-1,0 0 1,0 0 0,0 0-1,0 0 1,0-1-1,0 1 1,1 0 0,-1 0-1,0 0 1,0-1 0,0 1-1,0 0 1,0 0 0,0 0-1,0-1 1,0 1 0,0 0-1,0 0 1,0 0 0,0-1-1,0 1 1,0 0-1,0 0 1,0 0 0,-1-1-1,1 1 1,0 0 0,0 0-1,0 0 1,0-1 0,0 1-1,-2-18-2478,-4 5-1282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0.563"/>
    </inkml:context>
    <inkml:brush xml:id="br0">
      <inkml:brushProperty name="width" value="0.05" units="cm"/>
      <inkml:brushProperty name="height" value="0.05" units="cm"/>
    </inkml:brush>
  </inkml:definitions>
  <inkml:trace contextRef="#ctx0" brushRef="#br0">33 0 208,'0'0'1515,"0"0"-248,0 0-229,0 0-162,0 0 27,0 0-110,-16 4 1610,12 6-2328,1-1-1,0 1 0,1-1 1,0 1-1,1 0 0,0 0 1,0 0-1,1 0 0,0 0 1,1 0-1,0 0 0,1 0 1,3 10-1,-4-15-100,0 0-1,1-1 0,0 1 1,0-1-1,0 1 1,1-1-1,-1 0 1,1 0-1,0 0 1,0 0-1,1 0 0,-1-1 1,1 1-1,0-1 1,-1 0-1,2 0 1,-1-1-1,0 1 1,0-1-1,1 0 1,-1 0-1,1 0 0,0 0 1,-1-1-1,1 0 1,0 0-1,9 0 1,-11 0-29,0-1 1,1 0 0,-1 0 0,0 0 0,0 0-1,0 0 1,0 0 0,1-1 0,-1 0 0,0 1 0,0-1-1,0 0 1,0-1 0,0 1 0,-1-1 0,1 1-1,0-1 1,-1 0 0,5-4 0,-4 2 124,-1 0 1,0 0-1,0 0 0,-1-1 1,1 1-1,-1-1 0,0 1 1,0-1-1,0 1 0,-1-1 1,0 0-1,0 1 1,0-7-1,-1 9-44,1 0 0,-1 0 0,1 0 0,-1 0 0,0 0 0,0 0 0,0 1-1,0-1 1,0 0 0,0 0 0,0 1 0,-1-1 0,1 0 0,-1 1 0,1 0 0,-1-1 0,0 1 0,1 0 0,-1 0 0,0 0 0,0 0 0,0 0 0,0 0 0,0 0-1,0 1 1,0-1 0,0 1 0,0-1 0,0 1 0,0 0 0,-3 0 0,3-1-103,0 1-1,0 0 1,0 0-1,0 0 1,0 0-1,0 0 1,0 0 0,0 1-1,0-1 1,0 0-1,1 1 1,-1 0-1,0-1 1,0 1-1,0 0 1,1 0 0,-1 0-1,0 0 1,1 0-1,-1 0 1,1 1-1,-1-1 1,1 1-1,0-1 1,-1 1 0,1-1-1,0 1 1,0 0-1,0-1 1,0 1-1,1 0 1,-1 0 0,0 0-1,1-1 1,-1 4-1,0 8-3106,1-9 748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21.494"/>
    </inkml:context>
    <inkml:brush xml:id="br0">
      <inkml:brushProperty name="width" value="0.05" units="cm"/>
      <inkml:brushProperty name="height" value="0.05" units="cm"/>
    </inkml:brush>
  </inkml:definitions>
  <inkml:trace contextRef="#ctx0" brushRef="#br0">18 86 784,'0'0'1746,"0"0"-363,0 0-292,0 0-123,0 0-35,0 0-232,-17-17 1714,17 14-2392,1 1 1,-1-1-1,1 0 0,0 0 1,0 1-1,0-1 1,0 0-1,1 1 1,-1-1-1,1 1 0,-1 0 1,1-1-1,0 1 1,0 0-1,0 0 0,0 0 1,0 0-1,0 0 1,1 1-1,4-3 0,-4 1-50,1 1 1,0 0-1,0 0 0,0 1 0,1-1 0,-1 1 0,0 0 0,1 0 0,-1 0 0,1 0 0,-1 1 0,1 0 0,4 0 0,-7 1 12,-1 0-1,1 0 0,-1 0 0,1 0 0,-1 0 0,0 0 0,1 0 0,-1 0 0,0 0 0,0 1 0,0-1 0,0 0 0,0 1 0,0-1 0,-1 1 0,1-1 1,0 1-1,-1 0 0,1-1 0,-1 1 0,1 3 0,7 39 28,-8-41 56,3 35 310,-2 44 1,-1-42-299,1-29-29,4-16-1,6-6 207,67-79 1728,-53 60-289,42-41 1,-66 70-2011,1-1 815,-1 2-6090,-1 3-742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6.694"/>
    </inkml:context>
    <inkml:brush xml:id="br0">
      <inkml:brushProperty name="width" value="0.05" units="cm"/>
      <inkml:brushProperty name="height" value="0.05" units="cm"/>
    </inkml:brush>
  </inkml:definitions>
  <inkml:trace contextRef="#ctx0" brushRef="#br0">1 488 2681,'0'0'942,"0"0"-369,0 0-137,0 0 22,0 0 41,2-32 1935,8-30-1872,-2 0 0,-4 0 0,-2 0 0,-6-70 0,-7 82-404,2 24 56,11 39-113,0 0 0,1-1 0,1 1 0,0-1 0,0 0-1,2 0 1,6 11 0,2 8 46,-5-9-66,-6-13-71,0 0-1,1 0 1,0 0-1,0-1 1,1 0-1,0 0 1,8 10-1,-12-17-510,-1-1-314,0-31-4665,0 14 2345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7.776"/>
    </inkml:context>
    <inkml:brush xml:id="br0">
      <inkml:brushProperty name="width" value="0.05" units="cm"/>
      <inkml:brushProperty name="height" value="0.05" units="cm"/>
    </inkml:brush>
  </inkml:definitions>
  <inkml:trace contextRef="#ctx0" brushRef="#br0">2 30 1096,'0'0'1513,"0"0"-749,0 0-358,0 0-56,0 0 45,0 0 70,0 10-26,-1 4-212,0-1-1,2 1 1,-1-1 0,2 1 0,3 16-1,-4-27-225,-1 1 0,1-1 0,0 0 0,1 1 0,-1-1 0,0 0 0,1 0 0,0 0 0,0 0 0,0-1 0,0 1 0,0 0 0,1-1 0,-1 1 0,1-1 0,-1 0 0,1 0 0,0 0 0,0 0 0,0 0 0,0-1 0,0 1 0,0-1 0,0 0 0,1 0 0,-1 0 0,0-1 0,1 1 0,-1-1 0,7 1 0,-8-2 22,-1 0 1,1 0 0,-1 0-1,1 0 1,-1 0-1,0 0 1,1 0 0,-1-1-1,0 1 1,0 0-1,0-1 1,0 1 0,0-1-1,0 1 1,0-1 0,0 1-1,-1-1 1,1 0-1,-1 1 1,1-1 0,-1 0-1,0 1 1,1-1-1,-1-2 1,6-46 359,-5 27-291,-1 16 3,1-1 0,-1 1-1,-1-1 1,1 1 0,-1-1 0,-3-11 0,3 17-51,0 1 0,0-1 1,0 0-1,0 0 0,0 1 0,0-1 0,-1 0 1,1 1-1,-1-1 0,1 1 0,-1 0 0,1-1 1,-1 1-1,0 0 0,0 0 0,1 0 1,-1 0-1,0 0 0,0 1 0,0-1 0,0 0 1,0 1-1,0 0 0,0-1 0,0 1 0,0 0 1,0 0-1,-4 1 0,4-1-31,0 0 0,0 0 0,-1 0 1,1 1-1,0-1 0,0 1 0,0-1 0,0 1 0,0 0 0,0 0 0,1 0 0,-1 0 0,0 0 1,0 0-1,1 1 0,-1-1 0,0 0 0,1 1 0,0-1 0,-1 1 0,1 0 0,0 0 1,0-1-1,-1 4 0,-1-1 6,2 1 0,-1-1 1,1 1-1,-1 0 0,1 0 1,1 0-1,-1 0 1,1 0-1,0 0 0,0 8 1,1-7-30,-1-1 1,1 1 0,1 0 0,-1-1 0,1 0 0,0 1-1,0-1 1,1 0 0,4 8 0,-6-11-19,0 0 0,1 0 0,0 0 0,-1 0 0,1 0 0,0-1 0,0 1 1,0-1-1,0 1 0,0-1 0,0 1 0,0-1 0,1 0 0,-1 0 0,0 0 0,1-1 0,-1 1 0,1 0 1,-1-1-1,5 1 0,-5-1 35,0 0 1,-1 0-1,1-1 1,0 1-1,-1 0 1,1-1-1,-1 1 1,1-1-1,-1 0 1,1 1-1,-1-1 1,1 0-1,-1 0 1,1 0-1,-1 0 1,0 0-1,0 0 1,0 0-1,0 0 1,1-1-1,-1 1 1,-1 0-1,1-1 1,0 1-1,0-1 1,0 1-1,-1-1 1,1 1-1,-1-1 1,1 1 0,-1-1-1,1-3 1,-1 2 9,1 0 0,0 1 0,0-1 0,0 0 1,1 0-1,-1 1 0,1-1 0,-1 1 1,1-1-1,3-2 0,-3 6-57,0 0-1,1 0 1,-1 1-1,0-1 1,0 1 0,0-1-1,0 1 1,0 0-1,-1 0 1,1 0-1,0 0 1,-1 0 0,0 0-1,1 0 1,0 3-1,0-2 59,138 217 2624,-137-232-6537,-3-11 297,-3 8-1052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458"/>
    </inkml:context>
    <inkml:brush xml:id="br0">
      <inkml:brushProperty name="width" value="0.05" units="cm"/>
      <inkml:brushProperty name="height" value="0.05" units="cm"/>
    </inkml:brush>
  </inkml:definitions>
  <inkml:trace contextRef="#ctx0" brushRef="#br0">27 0 1216,'0'0'1659,"0"0"-617,0 0-374,0 0-129,0 0 60,0 0 38,-3 6-49,-2 6-332,1-1-1,0 1 0,1 0 1,1 1-1,-1-1 1,2 0-1,0 1 1,0-1-1,1 1 0,3 19 1,-3-22-214,1-1 0,1 1 1,0-1-1,0 0 0,1 0 1,0 1-1,1-2 0,-1 1 0,2 0 1,-1-1-1,1 0 0,1 0 0,-1 0 1,2-1-1,7 9 0,-13-15-94,0 0 0,0 0 0,0 0 0,0 0 0,1 0 0,-1 0 0,0-1 0,1 1 0,-1 0 0,0-1 0,1 1 0,-1-1-1,1 1 1,-1-1 0,1 0 0,-1 1 0,1-1 0,-1 0 0,1 0 0,-1 0 0,3-1 0,-3 1 45,0-1 0,0 0 1,0 1-1,0-1 0,0 0 0,0 0 1,0 0-1,0 0 0,0 0 0,-1 0 1,1 0-1,0 0 0,-1 0 0,1-1 1,-1 1-1,1 0 0,-1 0 0,1-1 1,-1-1-1,2-9 165,0 0-1,-1-1 1,-1 1-1,0-14 1,-1 14-101,1 11-37,0 0-1,0 0 0,0 1 1,0-1-1,0 0 0,0 0 1,0 0-1,-1 0 1,1 1-1,0-1 0,-1 0 1,1 0-1,-1 1 0,1-1 1,-1 0-1,1 1 0,-1-1 1,1 0-1,-1 1 0,1-1 1,-1 1-1,0-1 0,1 1 1,-1-1-1,0 1 0,0-1 1,1 1-1,-1 0 0,0 0 1,0-1-1,-1 1 0,-30-2 53,22 3-358,10-1-356,0 0-323,0 0-544,0 0-705,0 0-628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38.976"/>
    </inkml:context>
    <inkml:brush xml:id="br0">
      <inkml:brushProperty name="width" value="0.05" units="cm"/>
      <inkml:brushProperty name="height" value="0.05" units="cm"/>
    </inkml:brush>
  </inkml:definitions>
  <inkml:trace contextRef="#ctx0" brushRef="#br0">19 0 1320,'0'0'2373,"0"0"-1052,0 0-566,0 0-160,0 0 40,0 0 61,-3 13-137,-2 11-158,1 1 0,1 0 0,-1 45 0,4-64-362,0 1 0,0-1 0,1 1 1,0-1-1,0 0 0,0 1 1,1-1-1,-1 0 0,2 0 0,-1 0 1,1 0-1,0 0 0,0 0 0,0-1 1,1 1-1,0-1 0,0 0 1,0 0-1,1-1 0,0 1 0,0-1 1,9 6-1,-13-8-63,1-1 0,0 0 0,0 0-1,0 0 1,0 0 0,1 0 0,-1-1 0,0 1 0,0-1 0,0 1-1,0-1 1,1 0 0,-1 1 0,0-1 0,0-1 0,1 1 0,-1 0-1,0 0 1,0-1 0,1 1 0,-1-1 0,0 0 0,0 0 0,0 0-1,0 0 1,0 0 0,0 0 0,0 0 0,-1 0 0,1-1 0,0 1-1,-1-1 1,1 0 0,-1 1 0,1-1 0,-1 0 0,0 0 0,1 0-1,-1 0 1,1-2 0,1-5 206,1-1 1,-2 1-1,1-1 0,-1 1 0,-1-1 1,0 0-1,0-17 0,-1 26-162,0 1-1,0 0 0,0 0 1,0 0-1,0-1 1,0 1-1,0 0 1,-1 0-1,1 0 0,0 0 1,0-1-1,0 1 1,0 0-1,-1 0 1,1 0-1,0 0 1,0 0-1,0 0 0,-1 0 1,1-1-1,0 1 1,0 0-1,0 0 1,-1 0-1,1 0 1,0 0-1,0 0 0,-1 0 1,1 0-1,0 0 1,0 0-1,0 0 1,-1 0-1,1 0 1,0 0-1,0 1 0,-1-1 1,1 0-1,0 0 1,0 0-1,0 0 1,0 0-1,-1 0 1,1 1-1,0-1 0,0 0 1,0 0-1,0 0 1,-1 0-1,1 1 1,0-1-1,0 0 1,-12 11-117,-10 22-2112,12-17-167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49.213"/>
    </inkml:context>
    <inkml:brush xml:id="br0">
      <inkml:brushProperty name="width" value="0.05" units="cm"/>
      <inkml:brushProperty name="height" value="0.05" units="cm"/>
    </inkml:brush>
  </inkml:definitions>
  <inkml:trace contextRef="#ctx0" brushRef="#br0">0 1 624,'0'0'0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5.843"/>
    </inkml:context>
    <inkml:brush xml:id="br0">
      <inkml:brushProperty name="width" value="0.05" units="cm"/>
      <inkml:brushProperty name="height" value="0.05" units="cm"/>
    </inkml:brush>
  </inkml:definitions>
  <inkml:trace contextRef="#ctx0" brushRef="#br0">69 54 1776,'0'0'1186,"0"0"42,0 0-289,0 0-377,0 0-61,0 0 34,-9 1-114,-26 6-113,34-6-289,-1 0-1,1-1 1,-1 1-1,1 0 1,0 0-1,-1 0 1,1 0-1,0 0 1,0 0 0,0 1-1,0-1 1,0 0-1,0 1 1,0-1-1,0 0 1,1 1-1,-1-1 1,0 1-1,1-1 1,-1 1-1,1 0 1,0-1-1,-1 3 1,-1 38 393,2-35-387,0-3-19,1 0 1,-1 0-1,0 0 1,1 0-1,0 0 1,0 0-1,0 0 1,1 0-1,-1-1 1,1 1-1,0 0 1,0-1-1,0 1 1,0-1-1,1 0 1,4 5-1,-2-3 19,1-1 0,-1 0-1,1 0 1,0 0 0,0-1 0,0 0-1,0 0 1,0-1 0,10 3 0,0-1 25,1-1 0,0 0 1,0-2-1,0 0 1,0-1-1,0 0 1,25-5-1,-36 5 69,0-1-1,0 0 0,0-1 0,0 0 1,0 0-1,-1 0 0,1 0 0,-1-1 1,0 0-1,1 0 0,-1 0 1,-1-1-1,1 0 0,0 0 0,-1 0 1,0 0-1,0-1 0,0 0 0,0 0 1,-1 0-1,0 0 0,0 0 1,0-1-1,-1 1 0,0-1 0,0 1 1,0-1-1,-1 0 0,0 0 0,0 0 1,0 0-1,-1 0 0,0 0 1,0-8-1,0 10-117,0 1 1,0-1-1,0 0 1,0 0-1,-1 0 1,1 1-1,-1-1 1,0 0 0,0 1-1,-1-1 1,1 0-1,-1 1 1,1 0-1,-1-1 1,0 1-1,-1 0 1,1 0-1,0 0 1,-1 0-1,0 0 1,1 1-1,-1-1 1,0 1-1,-1 0 1,1 0-1,0 0 1,0 0 0,-1 1-1,1-1 1,-1 1-1,0 0 1,1 0-1,-1 0 1,-7-1-1,-2 0-588,-1 0 0,0 1 1,0 1-1,-14 1 0,-6-1-1524,-9 0-1751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6.176"/>
    </inkml:context>
    <inkml:brush xml:id="br0">
      <inkml:brushProperty name="width" value="0.05" units="cm"/>
      <inkml:brushProperty name="height" value="0.05" units="cm"/>
    </inkml:brush>
  </inkml:definitions>
  <inkml:trace contextRef="#ctx0" brushRef="#br0">97 326 1536,'0'0'1275,"0"0"-361,0 0-301,0 0-95,0 0 38,0 0 0,0 0 19,0 0-22,0 0-78,0 0-59,0 0-80,0-23 550,-3-7-648,-1 0 0,-1 1 0,-2-1 0,-1 1 0,-2 1 0,0 0 1,-2 0-1,-25-43 0,52 95-239,2-1 0,28 30 1,17 22-1129,-61-77-4231,-1-6 2323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7.272"/>
    </inkml:context>
    <inkml:brush xml:id="br0">
      <inkml:brushProperty name="width" value="0.05" units="cm"/>
      <inkml:brushProperty name="height" value="0.05" units="cm"/>
    </inkml:brush>
  </inkml:definitions>
  <inkml:trace contextRef="#ctx0" brushRef="#br0">0 162 256,'0'0'1458,"0"0"-554,0 0-348,0 0-172,0 0 36,0 0 70,5 26 835,-3-23-1309,0 0-1,1 0 0,0-1 0,-1 1 1,1 0-1,0-1 0,0 0 1,0 1-1,0-1 0,1-1 1,-1 1-1,0 0 0,1-1 1,0 0-1,-1 1 0,1-1 0,0-1 1,-1 1-1,1-1 0,0 1 1,6-1-1,-8-1 8,1 1-1,0-1 1,-1 1 0,1-1-1,-1 0 1,1 0 0,-1 0 0,1 0-1,-1-1 1,0 1 0,0 0-1,0-1 1,1 0 0,-1 0-1,-1 1 1,1-1 0,0 0-1,0-1 1,-1 1 0,1 0 0,-1 0-1,0-1 1,0 1 0,0 0-1,0-1 1,0 0 0,0 1-1,0-1 1,-1 1 0,0-1-1,1-3 1,0-4 166,0-1-1,0 0 1,-1 1-1,-1-1 1,0 0 0,-4-20-1,3 27-96,1 0 1,0 0-1,-1 1 0,1-1 0,-1 0 1,0 0-1,-1 1 0,1 0 1,0-1-1,-1 1 0,0 0 0,0 0 1,0 0-1,0 1 0,0-1 1,-1 1-1,1-1 0,-1 1 0,1 0 1,-1 1-1,-5-3 0,8 4-97,-1-1 0,1 1 0,-1-1 0,1 1 0,-1 0 0,1 0 0,-1 0-1,1 0 1,-1 0 0,1 0 0,-1 0 0,1 0 0,-1 1 0,1-1 0,-1 1 0,1-1 0,-1 1 0,1-1-1,0 1 1,-1 0 0,1 0 0,0-1 0,-1 1 0,1 0 0,0 0 0,0 0 0,0 1 0,0-1 0,0 0 0,0 0-1,0 1 1,0-1 0,1 0 0,-1 1 0,0-1 0,1 1 0,-1-1 0,1 0 0,0 1 0,-1-1 0,1 1-1,0 0 1,0-1 0,0 3 0,-2 10-87,1-1 0,1 1-1,2 25 1,-2-34 170,1-3-89,0 0-1,-1 1 1,1-1-1,0 0 1,0 0 0,0 0-1,1 0 1,-1 0-1,0 0 1,1 0 0,-1-1-1,1 1 1,0 0-1,-1-1 1,1 0-1,0 1 1,0-1 0,0 0-1,0 0 1,0 0-1,0 0 1,0 0 0,1 0-1,-1 0 1,0-1-1,0 1 1,1-1 0,-1 0-1,4 0 1,-3 1-27,0-1 0,0 1 1,1-1-1,-1 0 0,0 0 0,0-1 1,0 1-1,0 0 0,0-1 0,1 0 1,-1 0-1,0 0 0,0 0 1,-1 0-1,1-1 0,0 1 0,0-1 1,-1 0-1,1 0 0,-1 0 1,3-2-1,-2-2 114,0 0 1,-1 0-1,0 0 0,0 0 1,-1 0-1,0-1 0,0 1 1,0 0-1,-1-1 0,0 1 1,0-8-1,0 9 44,0 5-33,0 0-1,0 0-23,0 0 21,36 33-217,83 75 737,-119-108-626,0 0 1,0 1 0,0-1-1,0 0 1,0 0-1,0 0 1,0 1 0,0-1-1,0 0 1,0 0-1,0 0 1,0 1 0,0-1-1,0 0 1,0 0-1,0 0 1,0 0 0,1 1-1,-1-1 1,0 0-1,0 0 1,0 0 0,0 0-1,1 0 1,-1 1-1,0-1 1,0 0 0,0 0-1,0 0 1,1 0-1,-1 0 1,0 0 0,0 0-1,0 0 1,1 0-1,-1 0 1,0 0 0,0 0-1,0 0 1,1 0-1,-1 0 1,0 0 0,0 0-1,0 0 1,1 0-1,-1 0 1,0 0 0,0 0-1,0 0 1,0 0-1,1 0 1,-1 0 0,0-1-1,0 1 1,0 0-1,0 0 1,1 0 0,-1 0-1,0 0 1,0-1-1,0 1 1,0 0 0,-3-14-3333,-4 3-1093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257"/>
    </inkml:context>
    <inkml:brush xml:id="br0">
      <inkml:brushProperty name="width" value="0.05" units="cm"/>
      <inkml:brushProperty name="height" value="0.05" units="cm"/>
    </inkml:brush>
  </inkml:definitions>
  <inkml:trace contextRef="#ctx0" brushRef="#br0">3 163 440,'0'0'1363,"0"0"-321,0 0-248,0 0-47,0 0 21,0 0 58,-1-7 4088,0-24-4968,1 23 67,2 1 0,-1-1 0,1 1 0,0-1-1,0 1 1,5-10 0,-4 10 0,0 0 0,-1-1-1,0 1 1,0 0-1,0-1 1,0-10-1,-2 18-4,2 0-2,-2 0-12,0 0-8,0 0-18,5 0 16,-1 1 1,0 0-1,0 0 1,0 0 0,0 1-1,0 0 1,0-1-1,0 1 1,0 1-1,-1-1 1,7 5 0,38 35 402,-40-34-392,139 120 390,-147-128-425,0 0 0,0 0 0,0 0 0,0 0 0,0 0 0,0-1 0,0 1 0,0 0 1,0 0-1,1 0 0,-1 0 0,0 0 0,0 0 0,0 0 0,0-1 0,0 1 0,0 0 0,0 0 0,0 0 0,0 0 0,0 0 0,0 0 0,1 0 0,-1 0 0,0 0 0,0 0 0,0 0 0,0 0 0,0 0 0,0 0 0,0-1 0,1 1 0,-1 0 0,0 0 0,0 0 0,0 0 0,0 0 0,0 0 0,0 0 0,0 0 0,1 0 0,-1 1 0,0-1 0,0 0 0,0 0 0,0 0 0,0 0 0,0 0 0,0 0 0,1 0 0,-1 0 0,0 0 0,0 0 0,0 0 0,0 0 0,0 0 0,0 0 0,0 1 0,0-1 0,0 0 0,-4-11-3018,-4 4 762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8.707"/>
    </inkml:context>
    <inkml:brush xml:id="br0">
      <inkml:brushProperty name="width" value="0.05" units="cm"/>
      <inkml:brushProperty name="height" value="0.05" units="cm"/>
    </inkml:brush>
  </inkml:definitions>
  <inkml:trace contextRef="#ctx0" brushRef="#br0">1 209 1400,'0'0'981,"0"0"-272,0 0-156,0 0 89,0 0 37,0 0-166,0 0-137,0 0 43,0 0 109,0-26 2222,1 10-2085,0 0 0,2 1 1,5-21-1,-4 21-334,-1-2 1,0 1-1,0-21 0,-3 25-179,0 10-6181,0 2 2339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294"/>
    </inkml:context>
    <inkml:brush xml:id="br0">
      <inkml:brushProperty name="width" value="0.05" units="cm"/>
      <inkml:brushProperty name="height" value="0.05" units="cm"/>
    </inkml:brush>
  </inkml:definitions>
  <inkml:trace contextRef="#ctx0" brushRef="#br0">1 174 592,'0'0'1604,"0"0"-374,0 0-427,0 0-331,0 0-31,0 0-11,4-47 3436,16-2-2291,-15 36-1329,1 0 0,-1 0-1,4-21 1,-8 30-2381,-1 9 244,-3 10-1927,-3-1 394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623"/>
    </inkml:context>
    <inkml:brush xml:id="br0">
      <inkml:brushProperty name="width" value="0.05" units="cm"/>
      <inkml:brushProperty name="height" value="0.05" units="cm"/>
    </inkml:brush>
  </inkml:definitions>
  <inkml:trace contextRef="#ctx0" brushRef="#br0">1 1 200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4:59.992"/>
    </inkml:context>
    <inkml:brush xml:id="br0">
      <inkml:brushProperty name="width" value="0.05" units="cm"/>
      <inkml:brushProperty name="height" value="0.05" units="cm"/>
    </inkml:brush>
  </inkml:definitions>
  <inkml:trace contextRef="#ctx0" brushRef="#br0">11 9 200,'0'-1'40,"0"1"1,0 0-1,0-1 1,0 1-1,0 0 0,-1-1 1,1 1-1,0 0 1,0-1-1,0 1 0,0 0 1,0-1-1,-1 1 0,1 0 1,0 0-1,0-1 1,0 1-1,-1 0 0,1-1 1,0 1-1,0 0 1,-1 0-1,1 0 0,0-1 1,-1 1-1,1 0 1,0 0-1,0 0 0,-1 0 1,1 0-1,0 0 1,-1-1-1,1 1 0,0 0 1,-1 0-1,1 0 0,-1 0 1,1 0-1,0 0 1,-1 1-1,1 16 1283,12 29 176,-4-28-1200,-5-12-175,0 1 1,0-1-1,0 0 1,0 0-1,1 0 1,0 0-1,0-1 1,1 0-1,0 0 1,0 0-1,8 7 1,-11-12-203,0 0 61,1-5 265,-1 0 0,1 0-1,-2-1 1,1 1 0,0-1 0,0-7 0,-1 10-168,0-3-33,0 0 1,1 0-1,0 0 0,0 0 0,1 0 1,0 0-1,0 1 0,5-8 0,-6 10-30,0 1 0,1 0 0,-1 0-1,1 0 1,-1 1 0,1-1 0,0 1-1,-1-1 1,1 1 0,0 0 0,0 0-1,0 0 1,0 0 0,0 1 0,0-1-1,0 1 1,0 0 0,0 0 0,4 0-1,-4 0-11,0-1-1,1 1 1,-1 1-1,1-1 1,-1 0-1,1 1 0,-1 0 1,1 0-1,-1 0 1,0 0-1,0 0 1,0 1-1,1-1 1,-1 1-1,-1 0 1,5 3-1,-4-2-13,-1 0-1,0 0 1,0 1-1,-1-1 1,1 0 0,-1 1-1,0-1 1,1 1-1,-1 0 1,-1-1 0,1 1-1,-1 0 1,1-1-1,-1 1 1,-1 6 0,1 53 1234,0-63-949,-7-20-3826,3 11-245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0.224"/>
    </inkml:context>
    <inkml:brush xml:id="br0">
      <inkml:brushProperty name="width" value="0.05" units="cm"/>
      <inkml:brushProperty name="height" value="0.05" units="cm"/>
    </inkml:brush>
  </inkml:definitions>
  <inkml:trace contextRef="#ctx0" brushRef="#br0">3251 256 2777,'0'0'825,"0"0"-138,0 0 12,0 0-12,0 0 79,-3-2-13,-10-6-149,0 1 1,-1 0 0,0 1 0,-1 0 0,1 1-1,-1 0 1,0 2 0,0 0 0,-19-2 0,-25 1-180,-66 3 0,7 0 302,-19-1-411,1 6 0,-209 32 0,132-8-93,-191 33 22,316-44-165,0 5-1,1 4 1,1 3-1,2 4 0,-143 78 1,160-71 13,2 3 1,1 3 0,3 2 0,-98 100 0,108-94-20,3 3 0,2 1 0,-76 128 0,88-120-44,3 1 0,3 2 0,3 0 1,4 2-1,2 1 0,3 0 0,4 1 0,2 0 0,1 98 0,9-140-17,11 629 121,4-487-42,7-1 0,8-1-1,76 245 1,-91-365-9,-2 1 1,-3-1-1,-2 2 1,3 89-1,-8-104-79,1 1 0,2-1 0,2 0 0,1-1 0,2 0 0,2 0 0,24 50 0,-18-51-16,2-2 0,0-1 0,3 0 0,0-1 0,3-2 0,0-1 0,1-1 0,2-1 0,45 31 0,35 15 34,175 87 0,-230-131 14,637 288-117,-123-117 45,-379-145 18,206 32 0,-121-46-22,386 8 0,731-40 71,-1299-9-37,-6-3-12,142-23 0,84-35 13,-65 10 6,-80 20 8,489-69 54,-99 40-42,341-22 5,151 69-12,-22 1-3,-282 7 37,-144 4-97,-547-1 10,-1-3 0,0-2 0,-1-3 1,0-2-1,0-2 0,-1-3 0,-1-2 0,-1-2 0,-1-2 1,83-52-1,-80 39 29,-1-2-1,-2-3 1,-2-1 0,-2-3 0,-2-1 0,-1-3 0,-3-1-1,62-106 1,49-136 76,-123 228-31,-3-1 0,28-116 0,-27 57 207,-5 0 0,7-236 1,-34 159-38,3 165-148,-1 0 1,-2 1-1,-18-54 0,-9 0 65,-5 1 0,-91-154-1,-133-149 232,117 181-309,-497-668 588,537 751-561,-5 5-1,-6 5 1,-4 5 0,-153-107 0,204 170-60,-205-130-20,243 161-19,-1 3 0,-1 0 0,-1 2 0,0 2 0,-1 1 0,-69-10 0,-981-19-49,1053 39 74,-257 17-17,99-3 24,-252 10-59,-335 13 22,21-16-62,118 23 51,112-4 72,-69-21-49,467-15-31,27 1-17,1-5 0,-140-16 0,113 2-44,-166 3 0,23 3-162,-201 3 56,417 12 39,1 1-1,-60 18 1,-16 3 102,27-10-456,64-7-4614,24-7 343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2.641"/>
    </inkml:context>
    <inkml:brush xml:id="br0">
      <inkml:brushProperty name="width" value="0.05" units="cm"/>
      <inkml:brushProperty name="height" value="0.05" units="cm"/>
    </inkml:brush>
  </inkml:definitions>
  <inkml:trace contextRef="#ctx0" brushRef="#br0">128 40 720,'0'0'2218,"0"0"-774,0 0-572,0 0-41,0 0-84,-7 3-132,-3 4-368,1 0 0,0 1-1,0 0 1,0 0 0,1 1 0,1 0 0,-1 0 0,1 1-1,1 0 1,-6 11 0,8-13-168,0 0 1,1 1-1,-1-1 0,1 1 0,1 0 1,0 0-1,0 0 0,1 0 0,0 0 1,1 0-1,0 11 0,0-18-79,1-1 0,-1 1-1,1-1 1,-1 1 0,1-1 0,0 1 0,0-1 0,0 1-1,-1-1 1,1 0 0,1 0 0,-1 1 0,0-1-1,0 0 1,0 0 0,1 0 0,-1 0 0,0 0-1,1 0 1,-1-1 0,1 1 0,-1 0 0,1-1-1,-1 1 1,1-1 0,-1 0 0,1 1 0,0-1-1,-1 0 1,1 0 0,2 0 0,57 1-123,-56-1 103,1-1 5,1-1 0,-1 0 0,0 1 0,0-2 1,0 1-1,0-1 0,0 0 0,0 0 0,-1-1 0,1 1 1,-1-1-1,0 0 0,-1-1 0,9-8 0,-6 6 2,-1-1 0,0 0 0,0 0 0,-1 0 0,0-1 0,0 1 0,-1-1 1,0-1-1,3-9 0,-6 13 47,1 0 0,-1 0 0,0 0 0,-1 0 0,1 0 0,-1 0 0,0 0 0,-1 0 0,1 0 0,-1 0 0,-1 0 0,1 1 0,-1-1 0,0 0 0,-5-10 0,5 12 0,-1 1-1,0-1 0,0 1 1,0 0-1,-1 0 0,1 0 1,-1 1-1,1-1 0,-1 1 0,0 0 1,0 0-1,0 0 0,0 0 1,0 1-1,-1 0 0,1 0 1,0 0-1,-1 0 0,1 1 1,0-1-1,-1 1 0,-5 1 1,5-1-32,0 0 1,0 0-1,-1 1 1,1 0-1,0 0 0,0 1 1,0-1-1,0 1 1,0 0-1,0 0 1,1 1-1,-1 0 1,1-1-1,-1 1 1,1 1-1,0-1 1,0 1-1,1-1 1,-1 1-1,1 0 1,0 1-1,0-1 1,0 0-1,0 1 1,1 0-1,-3 7 1,-1 3-17,2-1 0,0 1 0,1 0 0,0 0 1,1 0-1,1 1 0,0-1 0,2 18 0,0-30-1,-1 0-1,1 0 1,0 0-1,0 0 1,0 0 0,0 0-1,0-1 1,0 1-1,1 0 1,0-1-1,-1 1 1,1-1-1,0 1 1,0-1-1,0 0 1,1 0 0,-1 0-1,0 0 1,1 0-1,-1-1 1,1 1-1,0-1 1,-1 1-1,1-1 1,0 0 0,0 0-1,0 0 1,0-1-1,0 1 1,0-1-1,0 1 1,6-1-1,-3 0-37,0 1-1,0-1 1,0-1-1,0 1 1,0-1-1,0 0 0,0 0 1,0-1-1,-1 0 1,1 0-1,0 0 1,-1 0-1,1-1 0,-1 0 1,9-7-1,-8 4 61,0 0 0,0 0 0,-1-1 0,0 0-1,0 0 1,-1 0 0,1-1 0,-2 1 0,1-1 0,-1 0-1,0 0 1,-1-1 0,0 1 0,0 0 0,-1-1-1,1-13 1,-2 22 131,0 0-4,-11 43 265,4 0-212,1 1-1,3 0 1,1 0-1,3 0 1,1-1-1,3 1 1,9 43-1,-5-124-5883,-7 15 1146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3.475"/>
    </inkml:context>
    <inkml:brush xml:id="br0">
      <inkml:brushProperty name="width" value="0.05" units="cm"/>
      <inkml:brushProperty name="height" value="0.05" units="cm"/>
    </inkml:brush>
  </inkml:definitions>
  <inkml:trace contextRef="#ctx0" brushRef="#br0">53 60 1200,'0'0'2090,"0"0"-904,0 0-609,0 0 6,0 0 48,0 0 30,-6 10-30,-2 10-272,0 1-1,1-1 1,1 1 0,1 0 0,1 1-1,0-1 1,1 30 0,2-28-220,0-10-71,1 0 0,0 0 0,1 0 0,1 0 0,4 20 0,-5-30-80,0-1-1,0 1 1,0-1 0,0 1-1,0-1 1,1 1 0,-1-1-1,1 0 1,0 0-1,-1 0 1,1 0 0,0 0-1,0 0 1,0 0-1,1-1 1,-1 1 0,0-1-1,1 1 1,-1-1 0,1 0-1,-1 0 1,1 0-1,-1-1 1,1 1 0,0 0-1,-1-1 1,1 0 0,0 1-1,0-1 1,-1 0-1,1-1 1,4 0 0,-5 1 14,1-2 0,0 1 0,-1 0 0,1 0 0,-1-1 0,1 0 0,-1 1 0,0-1 0,0 0 0,0 0 0,0 0 0,0 0 0,0-1 0,0 1 0,-1 0 0,1-1 0,-1 1 0,1-1 0,0-3 0,23-57 313,-24 60-308,6-25 143,0 0-1,-2-1 1,0 0 0,-3 0-1,0-1 1,-4-49-1,2 76-75,-1 0 1,1 0-1,-1 0 0,0 0 0,1 0 1,-1 0-1,-1 1 0,1-1 0,0 0 1,-1 0-1,1 1 0,-1-1 0,0 1 1,0 0-1,0-1 0,0 1 0,0 0 0,0 0 1,-1 0-1,1 1 0,-1-1 0,1 1 1,-1-1-1,0 1 0,1 0 0,-4-1 1,-4-1-332,-1 0 1,1 1 0,-1 0 0,1 1-1,-22 0 1,31 1 67,0 1-1,1-1 1,-1 1 0,0-1-1,1 1 1,-1-1-1,0 1 1,1 0 0,-1-1-1,1 1 1,-1 0 0,1-1-1,-1 1 1,1 0 0,-1 0-1,1 0 1,0-1-1,-1 1 1,1 0 0,0 0-1,0 0 1,0 0 0,0-1-1,0 2 1,-2 4-1718,-2 6-3256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39.396"/>
    </inkml:context>
    <inkml:brush xml:id="br0">
      <inkml:brushProperty name="width" value="0.05" units="cm"/>
      <inkml:brushProperty name="height" value="0.05" units="cm"/>
    </inkml:brush>
  </inkml:definitions>
  <inkml:trace contextRef="#ctx0" brushRef="#br0">629 44 232,'0'0'1476,"0"0"-467,0 0 68,0 0-145,0 0-250,0 0-89,-7-2-9,-27-9-129,-1 2 0,0 2 0,0 1-1,-1 1 1,1 3 0,-1 0 0,0 3 0,0 0-1,0 3 1,1 1 0,-49 13 0,77-16-460,-1 0 1,1 1-1,0 0 1,0 0-1,0 1 1,0-1-1,1 2 1,-1-1-1,1 1 1,0 0 0,0 0-1,1 0 1,0 1-1,0 0 1,0 0-1,0 1 1,1-1-1,0 1 1,1 0-1,-1 0 1,1 0 0,1 0-1,-1 1 1,-1 12-1,-2 14 106,1 2 0,2-1 0,2 0 0,3 44 0,0-16 254,-2 202-150,0-264-211,1 1-1,-1-1 1,1 1-1,0-1 1,0 0-1,-1 1 1,1-1-1,0 0 1,0 1-1,0-1 1,0 0-1,0 0 1,1 0-1,-1 0 1,0 0-1,0 0 1,1-1-1,-1 1 1,0 0-1,1-1 1,-1 1-1,1 0 1,-1-1-1,1 0 1,-1 1-1,4-1 1,50 8 378,-46-7-330,117 8 223,135-10 0,-100-1-259,298 12 98,-230-21-25,-1 0-38,-223 11-33,-1 0 1,1 0-1,-1 0 1,1-1-1,-1 0 1,1 0-1,-1 0 1,1 0-1,-1-1 1,0 1-1,0-1 1,0 0-1,0-1 1,0 1-1,0-1 1,0 1-1,-1-1 1,5-5-1,-3 2 122,-1 0 0,0-1 0,0 0 0,-1 0 0,0 0 0,0 0 0,0-1 0,-1 1 0,0-1 0,0-9 0,4-32 21,-3 0 1,-2 0-1,-7-72 0,1-114-72,-43 228-467,-47-3 397,0 5-1,-143 11 0,163-2 0,-341 1 62,251-25-104,-24-1 37,150 18 45,7 1-30,-1 1-1,0 1 1,-47 7 0,75-6-170,-4 1-249,7 2-5194,2-4 911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19.262"/>
    </inkml:context>
    <inkml:brush xml:id="br0">
      <inkml:brushProperty name="width" value="0.05" units="cm"/>
      <inkml:brushProperty name="height" value="0.05" units="cm"/>
    </inkml:brush>
  </inkml:definitions>
  <inkml:trace contextRef="#ctx0" brushRef="#br0">37 3 224,'0'0'1392,"0"0"-350,0 0-226,0 0-132,0 0-49,-6-2 6375,4 3-7219,-6 33 672,1 1 0,2 0 0,1 0 0,1 61-1,3-96-748,0 0-284,-1-10-5802,1 1 2661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0.661"/>
    </inkml:context>
    <inkml:brush xml:id="br0">
      <inkml:brushProperty name="width" value="0.05" units="cm"/>
      <inkml:brushProperty name="height" value="0.05" units="cm"/>
    </inkml:brush>
  </inkml:definitions>
  <inkml:trace contextRef="#ctx0" brushRef="#br0">1 122 432,'0'0'1032,"0"0"-290,0 0-89,0 0-31,0 0-69,0 0-121,6 1-4,-6-1-429,3 0 85,1 1 0,-1 0 0,0-1-1,0 1 1,0-1 0,1 0 0,-1 0 0,0 0 0,1-1 0,-1 1 0,0-1 0,0 1 0,0-1 0,0 0 0,1-1 0,-1 1 0,-1 0-1,1-1 1,0 0 0,0 1 0,-1-1 0,1 0 0,0-1 0,-1 1 0,0 0 0,3-4 0,-4 4 69,1-1 0,-1 1 0,0-1 0,0 1 0,0-1 0,0 1 1,-1-1-1,1 0 0,-1 1 0,1-1 0,-1 0 0,0 0 0,0 1 0,-1-5 0,1-1 681,-2 8-776,-1 0 0,1 0 0,-1 0 0,1 0 0,-1 0 0,0 0 0,1 1 0,-1 0 0,1-1-1,0 1 1,-1 0 0,-3 2 0,3 0-81,0 0-1,0 0 0,1 0 0,-1 0 1,1 0-1,0 1 0,0-1 0,0 1 1,0-1-1,1 1 0,-1 0 0,1 0 1,0 0-1,0 0 0,1 0 0,-1 0 0,1 0 1,0 0-1,0 0 0,0 0 0,0 0 1,1 0-1,-1 0 0,1 0 0,0-1 1,1 1-1,-1 0 0,1 0 0,-1 0 1,1-1-1,0 1 0,0-1 0,1 0 1,-1 0-1,1 1 0,-1-1 0,1-1 1,0 1-1,0 0 0,1-1 0,-1 0 1,0 1-1,1-1 0,-1-1 0,1 1 0,0 0 1,0-1-1,-1 0 0,1 0 0,0 0 1,0 0-1,0-1 0,8 1 0,-8-2-9,1 0 0,-1-1 0,0 0-1,1 1 1,-1-1 0,0-1-1,0 1 1,-1 0 0,1-1-1,0 0 1,-1 0 0,0 0-1,1 0 1,-1-1 0,-1 1 0,1-1-1,3-6 1,43-72-77,-45 76 129,-1-1-1,2 1 1,-1 0 0,1 0 0,0 1 0,0-1-1,1 1 1,-1 0 0,10-6 0,-12 9 10,0 0 0,0 0 0,0 1 0,0-1 0,1 1 0,-1-1 0,0 1 1,1 0-1,-1 0 0,1 1 0,-1-1 0,1 1 0,-1 0 0,1 0 0,-1 0 1,1 0-1,-1 0 0,1 1 0,-1 0 0,1-1 0,-1 1 0,6 3 0,-6-2-15,0 1 0,0-1-1,0 1 1,0 0 0,-1 0-1,1 0 1,-1 0 0,0 0-1,0 1 1,0-1-1,0 1 1,-1-1 0,1 1-1,-1 0 1,0-1 0,0 1-1,0 0 1,-1 0 0,1 0-1,-1 0 1,0 0-1,0 0 1,0-1 0,-1 5-1,0-3-2,1 0-1,0-1 1,-1 1-1,0-1 1,0 1-1,0-1 1,-1 1-1,0-1 1,0 0-1,0 0 1,0 0-1,0 0 1,-1 0-1,0 0 1,0 0-1,0-1 1,0 0-1,0 1 1,-1-1-1,-4 3 1,-11 2 40,-1-1-1,0-1 1,-23 4 0,37-9-266,-5-2-3814,7-3 346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21.223"/>
    </inkml:context>
    <inkml:brush xml:id="br0">
      <inkml:brushProperty name="width" value="0.05" units="cm"/>
      <inkml:brushProperty name="height" value="0.05" units="cm"/>
    </inkml:brush>
  </inkml:definitions>
  <inkml:trace contextRef="#ctx0" brushRef="#br0">2 5 1144,'0'0'5601,"0"0"-3056,0 0-617,0 0-311,0 0-385,0 0-320,0 0-320,0-5-328,0 5-264,0 0-944,-2 0-3729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3.805"/>
    </inkml:context>
    <inkml:brush xml:id="br0">
      <inkml:brushProperty name="width" value="0.05" units="cm"/>
      <inkml:brushProperty name="height" value="0.05" units="cm"/>
    </inkml:brush>
  </inkml:definitions>
  <inkml:trace contextRef="#ctx0" brushRef="#br0">42 63 1376,'0'0'928,"0"0"-30,0 0-50,0 0-201,5-7 4530,17-22-4025,-19 26-1112,1 1 0,-1-1 0,1 1 0,-1-1-1,1 1 1,0 0 0,0 1 0,0-1 0,0 1-1,0-1 1,1 1 0,-1 0 0,0 1 0,0-1-1,8 1 1,-10 0-53,0 0 0,0 1 0,0-1 0,0 1 0,0-1 0,0 1-1,-1-1 1,1 1 0,0 0 0,-1 0 0,1 0 0,0 0 0,-1 0 0,1 1 0,-1-1 0,0 0 0,1 1-1,-1-1 1,0 1 0,0-1 0,0 1 0,0-1 0,0 1 0,0 0 0,0 0 0,-1-1 0,1 1-1,0 0 1,-1 0 0,0 0 0,1 0 0,-1 0 0,0 0 0,0-1 0,0 5 0,-1 0 36,0-1 1,0 1 0,0 0-1,-1-1 1,1 0 0,-1 1-1,0-1 1,-1 0-1,1 0 1,-1 0 0,0 0-1,-1 0 1,1-1 0,-1 0-1,-6 7 1,-9 7-130,-1-2-1,-25 18 1,25-20-53,19-12 139,-1-1 1,1 0 0,-1 0 0,0 0 0,1 0-1,-1 0 1,0 0 0,1-1 0,-1 1-1,0 0 1,0-1 0,-3 1 0,4-1 2,0-1-1,1 1 1,-1-1 0,1 1 0,-1-1 0,1 1 0,-1-1 0,1 1 0,-1-1 0,1 1 0,0-1-1,-1 0 1,1 1 0,0-1 0,-1 0 0,1 1 0,0-1 0,0 0 0,-1 1 0,1-1 0,0 0 0,0 1-1,0-1 1,0 0 0,0 0 0,0 1 0,0-1 0,0 0 0,1 1 0,-1-1 0,0 0 0,0 0-1,1 1 1,-1-1 0,1 0 0,-1 0 5,0-1 1,0 1-1,0 0 0,1 0 0,-1-1 1,1 1-1,-1 0 0,1 0 0,0 0 1,-1 0-1,1-1 0,0 1 0,0 0 1,-1 0-1,1 1 0,0-1 0,0 0 1,0 0-1,0 0 0,0 1 0,1-1 1,-1 0-1,2 0 0,0 0-47,0 0 1,0 1-1,0-1 1,0 1-1,1 0 1,-1 0-1,0 0 1,0 0-1,5 1 1,4 1-48,-1 1 1,1 1-1,21 8 1,-25-8 58,0-1 0,1 0 1,0 0-1,0-1 0,0-1 0,0 1 1,17 0-1,-24-2 125,0 0-1,0 0 1,0 0-1,0-1 1,1 1-1,-1 0 1,0-1-1,0 1 0,0-1 1,0 0-1,0 1 1,-1-1-1,1 0 1,0 0-1,0-1 1,0 1-1,-1 0 1,1 0-1,-1-1 1,1 1-1,-1-1 1,1 0-1,-1 1 1,0-1-1,0 0 1,0 0-1,0 1 1,0-1-1,0 0 1,0 0-1,-1 0 1,1 0-1,-1 0 1,1 0-1,-1-1 1,0 1-1,0 0 1,0-2-1,-1-13 125,0-11-92,4 13-4985,0 10 838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4.427"/>
    </inkml:context>
    <inkml:brush xml:id="br0">
      <inkml:brushProperty name="width" value="0.05" units="cm"/>
      <inkml:brushProperty name="height" value="0.05" units="cm"/>
    </inkml:brush>
  </inkml:definitions>
  <inkml:trace contextRef="#ctx0" brushRef="#br0">44 77 464,'0'0'1023,"0"0"-192,0 0-79,0 0-221,0 0-171,0 0-123,-2 14-45,-4 64 98,7-76-274,-1-1 0,1 0 0,-1 0 0,1 0 0,-1 0 1,1 1-1,0-1 0,0 0 0,0 0 0,0-1 0,-1 1 0,1 0 1,1 0-1,-1 0 0,0 0 0,0-1 0,0 1 0,0-1 0,0 1 1,1-1-1,-1 1 0,0-1 0,0 0 0,1 1 0,-1-1 0,0 0 1,0 0-1,1 0 0,-1 0 0,0 0 0,3-1 0,1 2 85,-1-1-1,1 0 1,0-1 0,0 1-1,-1-1 1,1 0-1,-1 0 1,6-3-1,-5 1 18,0 0 0,0 0-1,0-1 1,-1 0 0,0 0 0,1 0-1,-1 0 1,-1-1 0,1 0-1,-1 0 1,0 0 0,0 0-1,0 0 1,0-1 0,-1 1 0,0-1-1,0 1 1,-1-1 0,0 0-1,0 0 1,0 0 0,-1 0-1,1 0 1,-1 1 0,-1-1 0,-1-9-1,1 12-91,0 1-1,0 0 0,0-1 0,-1 1 1,1 0-1,-1 0 0,0 0 0,1 0 1,-1 0-1,0 0 0,0 1 0,0-1 1,0 1-1,-1-1 0,1 1 0,0 0 0,-1 0 1,1 0-1,0 0 0,-1 0 0,1 0 1,-1 1-1,0-1 0,1 1 0,-1 0 1,1 0-1,-6 0 0,3 0-18,-1-1 0,1 1-1,-1 0 1,1 1 0,-1 0-1,1 0 1,-1 0 0,1 0-1,-1 1 1,1 0-1,0 0 1,-6 3 0,6-1-61,0 1 0,0 0 1,0 0-1,0 0 0,-6 9 1,1 11-1751,10 0-3300,3-19 2445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073"/>
    </inkml:context>
    <inkml:brush xml:id="br0">
      <inkml:brushProperty name="width" value="0.05" units="cm"/>
      <inkml:brushProperty name="height" value="0.05" units="cm"/>
    </inkml:brush>
  </inkml:definitions>
  <inkml:trace contextRef="#ctx0" brushRef="#br0">4 1 224,'0'0'1420,"0"0"-298,0 0-97,0 0-183,0 0-146,0 0-53,0 10 3909,-1 40-4476,0-24-23,0-14-27,1-1-1,-1 0 0,2 0 1,0 1-1,0-1 0,1 0 0,1 0 1,-1 0-1,8 16 0,-9-26-33,0-1-89,-1 0-1,1 0 1,-1 0-1,1 0 1,-1 0-1,0 0 1,1-1-1,-1 1 0,1 0 1,-1 0-1,1 0 1,-1-1-1,0 1 1,1 0-1,-1 0 1,1-1-1,-1 1 1,0 0-1,1-1 1,-1 1-1,0 0 0,0-1 1,1 1-1,-1-1 1,0 1-1,0 0 1,1-1-1,-1 1 1,0-1-1,0 1 1,0-1-1,0 0 0,1-1-270,3-8-1966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5:35.907"/>
    </inkml:context>
    <inkml:brush xml:id="br0">
      <inkml:brushProperty name="width" value="0.05" units="cm"/>
      <inkml:brushProperty name="height" value="0.05" units="cm"/>
    </inkml:brush>
  </inkml:definitions>
  <inkml:trace contextRef="#ctx0" brushRef="#br0">6 1 800,'0'0'934,"0"0"-246,0 0-7,0 0-71,0 0 15,0 0 29,0 7-79,-2 36 76,0-13-137,1 0-1,5 45 1,-4-74-519,0 0 0,0 1-1,0-1 1,0 0 0,0 0 0,1 0 0,-1 0-1,0 0 1,1 0 0,-1 0 0,1 0 0,-1 0-1,1-1 1,-1 1 0,1 0 0,0 0 0,-1 0 0,1-1-1,0 1 1,0 0 0,0 0 0,-1-1 0,1 1-1,0-1 1,0 1 0,2 0 0,-1-1 21,-1 0-1,1 0 1,0 0 0,-1-1 0,1 1-1,0 0 1,-1-1 0,1 1 0,-1-1 0,1 0-1,-1 1 1,1-1 0,-1 0 0,1 0-1,0-1 1,6-4 95,-1-1-1,0 1 0,-1-1 1,10-12-1,-2-6-8,-5 12 574,-5 34-340,0 32 116,14 70 0,-15-119-1209,-1-5-1577,-1 1-1287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073"/>
    </inkml:context>
    <inkml:brush xml:id="br0">
      <inkml:brushProperty name="width" value="0.05" units="cm"/>
      <inkml:brushProperty name="height" value="0.05" units="cm"/>
    </inkml:brush>
  </inkml:definitions>
  <inkml:trace contextRef="#ctx0" brushRef="#br0">29 97 1856,'0'0'1442,"0"0"-498,0 0-4,0 0-158,1-46 3980,1 42-4743,1 0-1,-1 0 0,1 0 0,0 1 0,0 0 1,0-1-1,0 1 0,0 0 0,7-4 1,-9 6-51,1-1 1,0 1-1,-1 0 1,1 0 0,0 0-1,0 0 1,0 0 0,0 1-1,0-1 1,0 1-1,0-1 1,0 1 0,0-1-1,0 1 1,0 0 0,0 0-1,0 0 1,0 0-1,0 1 1,0-1 0,0 0-1,0 1 1,4 1 0,-4 0 44,1 0 0,-1 1 0,0-1 0,0 1 1,0 0-1,-1 0 0,1-1 0,0 1 1,-1 0-1,0 0 0,0 0 0,0 1 1,0-1-1,0 0 0,-1 0 0,1 0 1,-1 1-1,0-1 0,0 0 0,-1 7 1,1 0 41,-1 0 0,0 1 0,-1-1 0,0 0 0,-5 14 0,1-11-4,-1 0 1,1 0 0,-2 0 0,0-1-1,-1 0 1,0-1 0,0 0 0,-1 0-1,-19 14 1,29-24-51,0-1 1,-1 1-1,1-1 0,-1 0 0,1 1 1,0-1-1,-1 0 0,1 1 0,-1-1 1,1 0-1,-1 0 0,1 1 0,-1-1 1,1 0-1,-1 0 0,1 0 0,-1 0 1,1 0-1,-1 0 0,0 0 0,1 0 1,-1 0-1,1 0 0,-1 0 0,1 0 1,-1 0-1,1 0 0,-1 0 0,1-1 0,-1 1 1,1 0-1,-1 0 0,1-1 0,-1 1 1,1 0-1,-1 0 0,1-1 0,0 1 1,-1-1-1,1 1 0,0 0 0,-1-1 1,1 1-1,0-1 0,-1 1 0,1-1 1,0 1-1,0-1 0,0 1 0,-1-1 1,1 1-1,0-2 0,-2-30-559,2 27 579,4 4-196,1 0-1,0 0 0,0 0 1,0 1-1,0-1 0,-1 1 1,1 1-1,0-1 1,9 2-1,28 11-284,-33-9 438,0-1 1,0 0 0,1 0 0,-1-1 0,1-1-1,-1 1 1,1-2 0,0 1 0,0-1 0,16-3-1,-24 3 140,1-1-1,0-1 0,-1 1 0,1 0 0,-1-1 0,0 1 0,1-1 1,-1 0-1,0 1 0,0-1 0,0 0 0,0 0 0,0-1 0,-1 1 1,1 0-1,-1-1 0,1 1 0,-1-1 0,0 1 0,0-1 1,0 1-1,0-1 0,-1 0 0,1 0 0,-1 1 0,1-4 0,0 0 18,-1-1 0,0 1 0,0 0 0,0-1-1,0 1 1,-2-6 0,-8-15-2604,10 25 161,0 2-1789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6.637"/>
    </inkml:context>
    <inkml:brush xml:id="br0">
      <inkml:brushProperty name="width" value="0.05" units="cm"/>
      <inkml:brushProperty name="height" value="0.05" units="cm"/>
    </inkml:brush>
  </inkml:definitions>
  <inkml:trace contextRef="#ctx0" brushRef="#br0">10 84 744,'0'0'1174,"0"0"-419,0 0-2,0 0-194,0 0-240,0 0-53,-1 14-4,0 40-29,1-52-220,0-1 1,0 1-1,1-1 0,-1 0 0,1 1 0,-1-1 1,1 1-1,-1-1 0,1 0 0,0 0 1,-1 1-1,1-1 0,0 0 0,0 0 1,0 0-1,0 0 0,0 0 0,0 0 1,0 0-1,1 0 0,-1-1 0,0 1 0,0 0 1,1-1-1,-1 1 0,0-1 0,1 1 1,-1-1-1,1 0 0,-1 1 0,0-1 1,3 0-1,0 1 139,1-1 1,-1 0-1,1 0 1,-1 0-1,1-1 1,-1 1-1,6-2 0,-7 0-84,1 0 0,-1 1 0,0-1 0,0-1-1,0 1 1,0 0 0,0-1 0,-1 1 0,1-1-1,-1 0 1,0 0 0,0 0 0,0 0 0,0 0-1,0 0 1,-1-1 0,1 1 0,-1 0 0,0-1-1,1-5 1,1-2 297,-1 0 0,0 1 0,-1-1 0,-1 0-1,-1-19 1,1 28-311,-1 0 0,0 0 0,0 0 0,1 1 0,-1-1 0,-1 0-1,1 0 1,0 1 0,0-1 0,-1 1 0,1-1 0,0 1 0,-1 0 0,0 0 0,1-1-1,-1 1 1,0 0 0,1 0 0,-1 1 0,0-1 0,0 0 0,0 1 0,0-1 0,0 1-1,0-1 1,0 1 0,0 0 0,0 0 0,0 0 0,-3 0 0,0 0-49,1 0 0,-1 0 1,1 0-1,-1 1 0,1-1 0,-1 1 1,1 0-1,0 0 0,-1 1 0,1-1 1,0 1-1,-7 4 0,8-4-225,1 0 0,0 0 0,0 1 1,1-1-1,-1 0 0,0 1 0,1-1 0,-1 1 0,1 0 0,-2 4 0,1 28-5723,3-26 2808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101"/>
    </inkml:context>
    <inkml:brush xml:id="br0">
      <inkml:brushProperty name="width" value="0.05" units="cm"/>
      <inkml:brushProperty name="height" value="0.05" units="cm"/>
    </inkml:brush>
  </inkml:definitions>
  <inkml:trace contextRef="#ctx0" brushRef="#br0">0 0 784,'0'0'1697,"0"0"-549,0 0-88,0 0-278,0 0-396,0 0-134,0 0-102,0 31 1090,1-12-931,0 0 1,1-1-1,1 1 1,1-1-1,1 1 0,0-2 1,2 1-1,12 27 1,-12-37-1902,4-8-3661,-6-4 2294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2.512"/>
    </inkml:context>
    <inkml:brush xml:id="br0">
      <inkml:brushProperty name="width" value="0.05" units="cm"/>
      <inkml:brushProperty name="height" value="0.05" units="cm"/>
    </inkml:brush>
  </inkml:definitions>
  <inkml:trace contextRef="#ctx0" brushRef="#br0">0 485 1560,'0'0'1474,"0"0"-196,0 0-148,0 0-289,0 0-184,0 0-34,14-29 3410,-8 18-3968,0 1 0,1 0 0,0 0 0,1 0 0,0 1 0,0 0 0,1 1 0,0 0 1,16-10-1,-17 16-116,0 1 1,1 0-1,-1 0 1,1 1-1,-1 0 1,0 1 0,1 0-1,-1 0 1,0 1-1,10 2 1,2 2 94,0-2 0,0 0 0,1-2 1,-1 0-1,1-1 0,0-1 0,31-4 0,-47 2-6,-1 0-1,1 0 0,0 0 0,-1-1 1,1 1-1,-1-1 0,0 0 1,0 0-1,0-1 0,0 1 0,0-1 1,5-7-1,39-61 389,-26 37-421,-21 33-8,5-8 24,0 2-1,1-1 1,15-14 0,-19 20-61,-1 1-1,2 0 1,-1 0 0,0 0 0,0 0-1,1 1 1,-1-1 0,1 1 0,-1 0 0,1 0-1,-1 0 1,1 0 0,0 1 0,-1 0 0,5-1-1,38 2 45,-20 0 68,0-1 0,29-3 1,-47 1-45,0 1 0,0-1 0,0 0 0,0-1 0,0 0 0,-1 0 0,1-1 0,-1 0 1,0 0-1,12-9 0,-10 5 68,-6 5-108,1-1 1,0 1-1,0 0 0,0 0 1,0 0-1,1 0 0,-1 1 0,1 0 1,-1 0-1,1 0 0,0 0 1,0 1-1,0 0 0,0 0 1,8 0-1,31-3 67,0-2 1,0-2-1,62-19 0,-90 24-70,0 0-1,0 1 0,28-1 1,17-1 356,-57 4-362,-22 0-2118,-3 0-2836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48:37.591"/>
    </inkml:context>
    <inkml:brush xml:id="br0">
      <inkml:brushProperty name="width" value="0.05" units="cm"/>
      <inkml:brushProperty name="height" value="0.05" units="cm"/>
    </inkml:brush>
  </inkml:definitions>
  <inkml:trace contextRef="#ctx0" brushRef="#br0">29 59 1400,'0'0'1471,"0"0"-611,0 0-299,0 0-191,0 0-30,0 0 174,-1 10-19,0-1-393,-1 8 86,1 0 0,0-1-1,1 1 1,4 21 0,-4-35-187,0 1 0,0-1-1,1 0 1,-1 0 0,1 0 0,0 0 0,0 0 0,0-1 0,1 1 0,-1 0-1,0 0 1,1-1 0,0 1 0,0-1 0,0 1 0,0-1 0,0 0 0,0 0-1,0 0 1,1 0 0,-1 0 0,1 0 0,0-1 0,-1 1 0,1-1 0,0 0-1,0 0 1,0 0 0,0 0 0,0 0 0,0-1 0,0 1 0,4-1 0,-3 0 29,0 0 1,0-1-1,0 1 1,0-1 0,0 0-1,0 0 1,0-1 0,-1 1-1,1-1 1,0 0 0,-1 0-1,1 0 1,-1 0 0,0-1-1,0 1 1,0-1 0,0 0-1,0 0 1,0 0 0,-1 0-1,1 0 1,-1-1 0,0 1-1,0-1 1,-1 1 0,1-1-1,1-6 1,1-2 267,-1 0 0,0 0 1,-1-1-1,0 1 0,-1-1 0,-1 1 0,0 0 0,-1-14 1,0 23-241,0 0 0,0 0 0,0 0 0,0 0-1,0 0 1,-1 0 0,1 0 0,-1 1 0,1-1 0,-1 0 0,0 1 0,0 0 0,0-1 0,-1 1 0,1 0 0,-1 0 0,1 0 0,-1 0 0,1 1 0,-1-1 0,0 1 0,0 0 0,0 0 0,0 0 0,0 0 0,0 0 0,0 0 0,0 1 0,-5-1 0,5 1-199,0 0-1,0 0 1,0 0 0,0 0-1,0 1 1,0-1 0,-1 1-1,1 0 1,0-1 0,0 2-1,1-1 1,-1 0 0,0 0 0,0 1-1,1 0 1,-1-1 0,1 1-1,-1 0 1,-2 4 0,-41 53-4819,25-30 383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20.866"/>
    </inkml:context>
    <inkml:brush xml:id="br0">
      <inkml:brushProperty name="width" value="0.05" units="cm"/>
      <inkml:brushProperty name="height" value="0.05" units="cm"/>
    </inkml:brush>
  </inkml:definitions>
  <inkml:trace contextRef="#ctx0" brushRef="#br0">1919 234 1384,'0'0'687,"0"0"36,0 0-90,0 0-74,0 0 8,-3-5 73,-3 0-281,0 0 0,-1 0 0,1 1-1,-1 0 1,0 0 0,0 1 0,0 0 0,0 0 0,0 0-1,-1 1 1,1 0 0,-1 1 0,-8-2 0,-14 0 20,-1 1 0,0 1-1,1 1 1,-60 9 0,-116 37 277,165-35-434,-156 36 132,-105 29-190,178-41-77,62-20-42,0 3 0,2 2 0,1 3 0,-60 33 0,103-46-37,1 0 1,0 1-1,0 1 1,2 0-1,-1 1 0,2 0 1,-17 22-1,9-5 5,1 0 0,-28 61 1,20-29 84,2 0 0,2 2 0,4 1 1,2 0-1,4 2 0,2-1 0,3 1 1,1 82-1,7-100-74,1-1 0,3 0 0,17 87 0,4-38 45,5-1 0,51 113 0,-60-164-75,3 0 0,1-2 1,2-1-1,2-1 0,2-2 0,52 53 1,-41-55 1,1-1 0,2-3 0,1-1 0,92 47 0,218 75 172,-147-68-112,2 2-8,168 80 93,-305-130-66,-2 3 0,-1 3 0,65 55 0,543 506 514,-520-461-446,201 142 0,-133-112-43,65 48-62,255 218 91,-423-330-112,5-7 0,5-4-1,4-7 1,4-6 0,3-7 0,188 75 0,-142-78 30,208 55 0,-260-96-59,0-6-1,198 15 0,-279-39 1,580 36-28,1-36 14,-167-44 65,-298 22-30,544-66 32,-710 82-41,1744-294-24,-1713 288 29,407-91-39,-367 76-16,-1-3 1,-2-4 0,114-59-1,-115 42 51,-2-2-1,-2-4 0,76-72 1,170-203-144,-260 257 210,-2-3 1,-4-3-1,-3-2 1,-4-1-1,-3-3 1,43-122-1,-25 27 144,-8-3-1,31-208 0,-67 270-87,-5-1 1,-10-208 0,-10 210 7,-43-197 0,35 226-93,-25-127-54,-108-316 1,108 417-21,-6 2 1,-4 2-1,-90-138 0,-257-343 275,335 499-191,-111-121 0,145 181-71,-1 1 0,-1 2-1,-2 1 1,-1 2 0,-71-40 0,42 33-64,-1 3 1,-125-39-1,159 61 49,-2 1 0,1 1 0,-54-2 0,-106 9-204,79 1 172,-835-2-41,907 3 81,0 1 0,-57 14-1,-16 2 40,-505 2-160,501-22 52,-314 15-203,96-5 262,109-5 18,-357-5 49,-1068-50-175,530 79 175,1105-28-30,-287 11 13,-120 7 3,355-11-158,-106 27 1,72-12 42,-82 17-139,10-2-260,-218 19 1,-157-45 152,445-12 352,-28-11 76,65 3-62,63 8-1,-20-2 25,0-1-1,0 0 0,1-2 0,-48-16 1,39 0 15,-4-1-183,9 16-5389,23 6 335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31.769"/>
    </inkml:context>
    <inkml:brush xml:id="br0">
      <inkml:brushProperty name="width" value="0.05" units="cm"/>
      <inkml:brushProperty name="height" value="0.05" units="cm"/>
    </inkml:brush>
  </inkml:definitions>
  <inkml:trace contextRef="#ctx0" brushRef="#br0">221 817 224,'0'0'2393,"0"0"-1135,0 0-332,0 0-42,0 0-122,11-25 2368,5 9-2843,0 0 1,2 2 0,-1 0-1,2 1 1,37-20 0,-21 12-46,64-35 349,181-75 1,119-14-13,220-43-41,16 65-99,-527 110-307,1 5-1,203 11 0,-239 6-113,-1 4 0,-1 3 0,75 26 0,200 94 93,-131-30-120,225 150 0,-401-233 9,49 36 5,-3 3-1,-2 4 0,128 134 1,-136-119-6,77 106 0,-119-140 59,-2 1 0,-2 2 0,-2 0 0,22 62 0,4 40 150,37 181 1,-73-265-109,3-1 1,54 122-1,-43-132-57,2-1 0,3-3-1,74 86 1,-68-87 24,-23-27 3,-1 2-1,-1 0 1,-2 1 0,-1 0-1,19 54 1,34 160 379,-38-125-389,20 87 308,35 309 1,5 110-83,-21-170-185,-61-386-64,-4 0 1,-4 78-1,-3-108-9,-2 0 1,-2 0 0,-18 53-1,12-43-21,-11 61 0,6 59 92,4 255 1,18-366-62,19 105 1,-5-57 70,45 246 98,14 130-78,-75-463-128,4 25 5,-3 1 0,-1-1 0,-2 1 0,-9 56 0,2-69-14,-1-1-1,-2 0 1,-1-1-1,0 0 1,-3-1-1,0 0 1,-1-2-1,-37 44 1,-14 6-56,-104 89 1,14-15 26,146-137 24,-37 43-254,45-51 249,1 1 0,-1-1 0,1 1 0,0 0 0,0 0 1,0 0-1,1 0 0,0 0 0,0 0 0,0 1 0,0 8 0,1-7 17,0 1 1,-1-1-1,0 0 0,0 1 0,-1-1 0,0 0 0,0 0 0,-1 0 0,0 0 1,0 0-1,0 0 0,-1-1 0,0 0 0,-8 10 0,3-7-8,0 0-1,0-1 0,-1 0 1,1-1-1,-2 0 1,1-1-1,-1 0 1,-13 5-1,-18 4-33,0-1-1,0-3 1,-81 11-1,121-21 44,-210 21-81,-338-7 1,107-8 9,357-3 69,-428 29-30,181-5-288,-381-19-1,405-31 269,149 9 51,60 5-7,-509-59-127,498 43 157,-147-20 157,137 32-108,-161-35 0,263 43-77,1-1 1,0-1 0,0 0-1,0-2 1,1 0 0,0 0-1,1-2 1,0 0 0,0-1-1,1-1 1,0 0 0,1-1-1,1-1 1,0 0 0,1 0-1,0-1 1,-13-25 0,13 20 10,1 0 1,1 0 0,1-2 0,1 1-1,0-1 1,-4-23 0,4-19 39,3 1 0,3-96 0,4 100 11,-3 0 0,-2 0 1,-15-78-1,-2 27-23,5-2 1,4 0 0,5-1-1,13-153 1,-5 222-31,10-142 55,-17-240 1,-13 77-56,8 114-70,7-165-36,0-9 158,-12 16-103,10 234 30,2 67-5,9-119 0,40-315 0,3 53 79,-47 459-57,23-147 23,7-55 12,-24 121-13,8-176 103,-16 183-52,-3-1-1,-22-128 1,-60-136-8,69 296-76,-18-112 0,32 136-13,1 0 0,1 0-1,2 0 1,2 0 0,0 1 0,3-1 0,17-55 0,-8 47-20,1 0 0,2 1 0,49-75-1,-50 86 34,-8 12 15,-7 11-23,1 0-1,-1 0 1,1 1-1,0-1 1,0 1-1,1 0 1,-1 0-1,1 1 1,0-1-1,7-4 1,-8 5 126,-4 3-8310,-6 1 2627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40.063"/>
    </inkml:context>
    <inkml:brush xml:id="br0">
      <inkml:brushProperty name="width" value="0.05" units="cm"/>
      <inkml:brushProperty name="height" value="0.05" units="cm"/>
    </inkml:brush>
  </inkml:definitions>
  <inkml:trace contextRef="#ctx0" brushRef="#br0">0 754 2961,'0'0'842,"0"0"-292,0 0-37,0 0-73,0 0 2,22-33 2709,50-33-1921,-21 17-727,2 2 0,110-73-1,28 24-130,-26 15-154,-142 70-186,-1 1 1,41-11 0,19-9 29,-54 19-45,1 0 1,0 2-1,0 2 1,1 0-1,43-3 1,152 3 128,-169 8-132,2 1 121,63 12 0,15 1 78,583 30 927,-46-28-289,-268-47-214,353-42-165,-247 18-358,56-5-51,-457 53 107,211 14 0,-268-2-95,0 3 1,67 19 0,-99-22-49,-1 1 1,0 1 0,0 1-1,-1 1 1,0 1 0,-1 0-1,0 2 1,26 23 0,32 39 169,-3 4 0,-4 4 1,-3 2-1,-4 2 1,79 151-1,-111-173-127,-2 1 0,-4 1 0,17 74 0,28 213 317,-36 36 44,-31 4-154,-3-224-226,-8 30 98,-42 245 1,32-311-92,-61 699 134,75-756-166,-22 254 82,15-237-58,-36 138-1,21-133-36,-69 161-1,75-214 10,-3-1-1,-1-2 0,-2 0 1,-2-2-1,-52 57 1,-1-15-5,-4-3 0,-161 114 1,111-103 8,-200 99 0,64-66-26,-416 128 0,576-217-114,-2-5 1,-1-5-1,0-5 0,-2-5 1,-152 0-1,179-14 27,0-4-1,0-4 0,-96-20 1,-481-160 27,156 38 48,496 145 6,-323-75 96,260 65-185,-1 3 1,-107 0 0,173 12 96,1 1 0,0 1 1,-1 0-1,1 0 0,0 2 0,-20 9 1,-13 4 49,20-10-48,-2-2 0,1 0 0,-1-2 0,1-1-1,-1-1 1,0-2 0,-33-3 0,13-1 6,1-3 0,-1-2 0,-56-19 0,83 22-16,1-1 1,1-1-1,0-1 1,0 0 0,-19-14-1,28 16 19,-1 0 0,2-1-1,-1 0 1,1-1 0,0 1-1,1-1 1,0-1-1,0 0 1,1 0 0,-6-11-1,-17-52 22,2 0 0,4-1 0,3-1 0,-19-141 0,34 149-11,6-128 1,-1 192-23,7-74 32,25-109 1,-16 99-8,46-188 6,-32 156-8,22-184 1,-39-243 187,-42 197-173,21 269-62,-66-351 87,-34 8 106,104 406-161,-8-32-32,3 0 0,-5-97 1,14-102-219,2 104 287,-4 118-28,-2 0-1,-1 1 0,-1-1 0,-1 1 1,-2 0-1,0 0 0,-15-27 0,-22-64 60,-23-77-51,-12-38-364,80 225 266,-1-1 1,1 0-1,0 1 1,0-1-1,1 0 1,0 0-1,0 0 1,1 0-1,0 1 1,0-1-1,0 0 0,1 1 1,0-1-1,0 1 1,1-1-1,5-9 1,-1 6-33,1 0 0,0 0 0,15-13 0,-23 23-231,3-4 725,-2 3-8716,-1 1 2587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0.532"/>
    </inkml:context>
    <inkml:brush xml:id="br0">
      <inkml:brushProperty name="width" value="0.05" units="cm"/>
      <inkml:brushProperty name="height" value="0.05" units="cm"/>
    </inkml:brush>
  </inkml:definitions>
  <inkml:trace contextRef="#ctx0" brushRef="#br0">2697 619 744,'0'0'2490,"0"0"-1255,0 0-314,0 0 108,0 0-198,-6-3-29,-8-6-306,0 2-1,-1 0 0,0 1 0,0 0 0,-1 1 1,1 1-1,-1 0 0,0 2 0,-19-2 0,-162-2 1060,147 6-1175,-103 2 201,-173 25 0,298-23-545,-504 78 335,384-52-268,-224 77 0,315-87-41,1 3 0,-72 42 0,99-47-29,1 0 0,1 2 0,1 1 0,1 1 0,-43 49 0,38-35 27,1 1-1,2 1 1,2 2-1,1 1 1,2 1-1,2 0 1,2 2 0,2 0-1,2 1 1,-13 72-1,18-47 18,3 2 0,3-1 0,4 1 0,2-1 0,4 0 0,30 135 0,-7-40 326,12 270 1,-26-215-140,-4 513 193,-50-296-12,9-135-228,8 550 51,88-142-154,-60-660-108,12 100-27,9 78 31,77 303-1,-92-485-56,3-1 0,1-1 0,30 55 0,-31-72-52,1 0 0,2-2 0,1 0 1,0 0-1,45 39 0,-15-24-91,2-3 1,1-3-1,2-1 0,75 33 1,-75-43 15,92 27 0,-72-27-139,-11-4 8,0-2 0,77 11-1,-140-29 306,383 65 10,-348-59-186,1-1 1,0-2-1,71-2 1,-3-1 358,333 3-173,-103-3 52,385 2-175,-369-26 180,-23 1-5,700-34-95,-611-7-170,-193 24 206,396-73 6,-383 76 30,384-54-53,-6-4-62,-480 66 23,815-137 85,-252 117 0,-559 37-41,259-55 1,-348 56 43,151-41-254,-103 16 254,105-32 75,-170 59-112,7-1-21,0-1-1,-1-2 1,54-27-1,-77 30 0,0-1-1,-1-1 1,0 0 0,-1-1-1,-1-1 1,0 0 0,18-25-1,68-118-35,-90 141 44,26-49 14,-4-1 0,-2-1 1,-3-2-1,26-111 0,-37 91 64,-4-1 1,-3 0-1,-8-169 0,-6 213-73,-1 0 0,-3 1 1,-1 0-1,-2 0 0,-23-50 0,-4-18 63,-97-397-19,116 397-74,5-2 1,-2-180 0,17 179-37,-1 5-12,20-180-1,24-150 85,-31 290 67,18-942 46,-29 1011-118,-8-69-24,-45-254 1,32 280 37,12 67-44,-3 1 0,-2 0 0,-3 1 0,-2 0 0,-3 2 0,-30-55 0,33 76-9,-1 1-1,-1 1 1,-2 1-1,-1 1 0,-2 1 1,0 1-1,-2 1 0,-1 2 1,-1 0-1,-48-27 0,-8 5 124,-1 4-1,-3 4 0,0 4 1,-135-31-1,-390-45 224,365 87-216,-435 14 0,-401 97 122,599-40-143,-24 9-28,-662 159 0,1017-178-22,-629 144 180,628-150-150,-1-7 0,-1-7 1,-160-3-1,-156-41 5,373 19-35,-117-15 11,156 14-20,40 6-21,-1-2-1,1 0 0,-34-11 1,51 13 57,0 0-20,0 0 0,1 0 0,-1 0 0,1-1 0,0 0 0,-6-4 0,10 7-9,-4-10 77,4 10-280,1-1 0,-1 1 0,0-1 0,1 1 1,-1-1-1,1 1 0,-1-1 0,1 0 0,0 1 0,-1-1 0,1 0 0,0 1 0,-1-1 0,1 0 1,0 0-1,0 1 0,-1-1 0,1 0 0,0 0 0,0 0 0,0-6-3006,0-2-1961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5:58.918"/>
    </inkml:context>
    <inkml:brush xml:id="br0">
      <inkml:brushProperty name="width" value="0.05" units="cm"/>
      <inkml:brushProperty name="height" value="0.05" units="cm"/>
    </inkml:brush>
  </inkml:definitions>
  <inkml:trace contextRef="#ctx0" brushRef="#br0">4716 59 1320,'0'0'1327,"0"0"-432,0 0-4,0 0 89,0 0-110,-5-1-142,-149-11 3875,-91 14-3235,190-1-1183,-517 22 1115,495-19-1255,-1213 35 697,1068-36-691,-267 39-1,345-18-27,2 6 0,1 6-1,2 6 1,-257 116 0,374-147-34,1 1-1,0 1 1,1 1 0,1 1 0,0 0 0,1 1 0,0 2 0,-18 22 0,15-12 11,2 0 0,0 2 1,2 0-1,1 1 1,-14 37-1,6 6 13,3 0 0,3 1 0,4 1-1,-8 117 1,9 434 236,14-425-186,10 120 139,1 0 155,-6 555 94,-10-812-377,-22 119 1,12-95-41,-79 326 202,11-65 24,70-274-226,3 0 1,2 147 0,9-205-45,1 0 1,0 1 0,1-1-1,1 0 1,1-1 0,1 1-1,0-1 1,10 16 0,2 1-49,1-1 1,46 55 0,-36-55 39,2-2 0,0-1 0,2-1 0,2-2 0,54 32 0,205 95 73,-197-107 23,-40-23-108,2-1 1,88 20-1,5 1 124,-76-21-106,157 26 0,86-13 38,-268-31-28,890 17 10,-610-25 82,-260 3-87,50 2 37,1-6 0,142-23-1,733-107 1764,-629 91-1444,-145 13-259,41-3-39,224-23 0,62 41 206,-204 10-174,16 3-31,25-2-100,-327 0-66,0-2 0,0-4 1,-1-2-1,0-2 0,-1-3 1,75-33-1,-62 17-41,-1-3 0,-2-3 1,-1-3-1,87-73 0,-49 26 495,-4-4 1,110-129-1,-147 143-65,-4-2-1,-3-3 0,80-158 0,-5-49 680,-110 231-815,-3-1-1,-3 0 1,10-65-1,17-359 81,-39-4-123,-5 379-137,-7-60-47,-33-184 0,21 212 56,4 51-83,-4 1 0,-4 0 0,-4 2 0,-3 1 0,-4 2 1,-4 1-1,-4 1 0,-3 3 0,-92-124 0,82 131 138,-3 3 0,-3 2 0,-86-74 0,9 12-9,68 62-53,-82-61 1,44 51-134,-4 4 1,-3 5-1,-238-104 0,306 157-31,-1 1 0,-96-15 0,-103 1 62,201 25 85,-1087-24 27,782 31 47,51 2-110,-215-5-324,185-5 93,311 5 274,-40 8-74,57 12-8669,2-13 4466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0.352"/>
    </inkml:context>
    <inkml:brush xml:id="br0">
      <inkml:brushProperty name="width" value="0.05" units="cm"/>
      <inkml:brushProperty name="height" value="0.05" units="cm"/>
    </inkml:brush>
  </inkml:definitions>
  <inkml:trace contextRef="#ctx0" brushRef="#br0">1144 62 1112,'0'0'894,"0"0"-61,0 0 151,0 0-18,0 0-140,-10-6 6839,6 4-7659,-22-9 319,-1 2 0,1 1 1,-1 2-1,-1 0 1,-44-3-1,-145 4 92,149 6-327,27 0-71,0 3 1,0 1-1,1 2 1,0 1-1,-58 21 1,61-16-38,1 2 0,0 1 0,2 2 1,-34 22-1,59-34-5,-1 1 0,1 0 0,0 0 0,1 1 0,0 0 0,0 0 0,1 1 0,0 0 0,0 1-1,1 0 1,0 0 0,1 0 0,0 0 0,1 1 0,0 0 0,0 0 0,1 0 0,-1 13 0,2-15 39,1 0-1,0 0 0,1 0 0,0 0 0,1 0 1,0 1-1,0-1 0,1 0 0,0 0 1,0 0-1,1-1 0,0 1 0,1-1 1,0 1-1,0-1 0,1 0 0,0-1 1,0 1-1,1-1 0,10 10 0,14 13 40,1-2-1,2-1 0,1-2 1,1-1-1,0-2 0,63 29 1,-47-30 14,0-3 0,1-1 0,0-3 0,91 13 0,242 12 218,-26-3-198,-274-29-67,134-7 1,-84-3-25,52 5 38,198-4 37,-345-1-86,1-1-1,-1-2 1,-1-1 0,42-14-1,-26-1-129,0-2 0,55-35 0,-100 52 147,0 0 1,0-1-1,-1 0 1,0-1-1,0 0 0,-1-1 1,0 0-1,-1 0 1,0 0-1,-1-1 1,0 0-1,0 0 0,-1-1 1,5-20-1,-4 13 19,-1-1-1,0 0 1,-2 0-1,0 0 1,-2 0 0,0 0-1,-1-1 1,-4-27-1,1 36 34,0-1-1,-1 1 1,-1 1-1,0-1 0,0 1 1,-1 0-1,0 0 1,-1 0-1,-1 1 1,1 0-1,-2 0 0,1 1 1,-1 0-1,-1 1 1,1 0-1,-15-9 1,-6-2 89,-1 0 0,-1 3-1,0 0 1,-53-16 0,19 13-131,-1 2 1,-1 4-1,0 3 0,-1 2 0,-123 3 1,-162 26 17,84-2-48,-97-6 50,113-8-1543,221-5-12,26 1 856,0-1-1,1 2 0,-1-1 1,0 0-1,1 1 0,-1 1 1,-7 2-1,0 1-1833,-13 4-3836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3.185"/>
    </inkml:context>
    <inkml:brush xml:id="br0">
      <inkml:brushProperty name="width" value="0.05" units="cm"/>
      <inkml:brushProperty name="height" value="0.05" units="cm"/>
    </inkml:brush>
  </inkml:definitions>
  <inkml:trace contextRef="#ctx0" brushRef="#br0">0 447 176,'0'0'723,"0"0"-70,0 0-95,0 0-109,0 0-98,0 0-75,0 0-72,0 0-43,0 0-82,0 0-43,0 0 52,0 0-5,0 0 21,0 0 48,0 0 8,0 0 39,0 0-27,0 0-71,0 0-9,0 0-36,0 0-17,0 0 107,0 0 132,0 0 46,0 0-8,0 0 20,0 0-7,0 0-42,0 0-45,0 0-22,0 0-50,0 0-15,0 0 2,0 0-14,0 0-46,0 0-11,0 0 16,0 0 25,0 0 28,0 0-22,0 0 50,0 0-12,0 0 5,0 0 2,0 0-38,0 0-8,0 0-20,0 0-41,0 0 8,29-5 622,97-38 720,122-35-437,821-137 625,57 118-636,-438 88-359,-431 11-277,-111-1-252,0 7 0,-1 7 1,0 5-1,-2 7 0,264 86 1,-92-18 78,-101-34-42,82 60 412,-219-85-315,-56-28-134,-13-5 6,-1 0 1,1 0-1,-1 1 0,0 0 1,8 5-1,-18-13-5084,-4-5 1778,2 1 19,-4-7-3372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6:44.114"/>
    </inkml:context>
    <inkml:brush xml:id="br0">
      <inkml:brushProperty name="width" value="0.05" units="cm"/>
      <inkml:brushProperty name="height" value="0.05" units="cm"/>
    </inkml:brush>
  </inkml:definitions>
  <inkml:trace contextRef="#ctx0" brushRef="#br0">285 14 3393,'0'0'1943,"0"0"-858,0 0 322,0 0 132,0 0-201,0 0-143,-4-7 1477,4 7-2623,0-1 0,0 1 0,0 0 0,0 0-1,0 0 1,0 0 0,0 0 0,0 0-1,-1 0 1,1 0 0,0-1 0,0 1 0,0 0-1,0 0 1,0 0 0,0 0 0,0 0-1,0 0 1,0-1 0,0 1 0,0 0-1,0 0 1,0 0 0,0 0 0,0 0 0,0-1-1,0 1 1,0 0 0,0 0 0,0 0-1,0 0 1,0 0 0,0 0 0,0-1 0,0 1-1,0 0 1,1 0 0,-1 0 0,0 0-1,0 0 1,0 0 0,0 0 0,0-1-1,0 1 1,0 0 0,0 0 0,1 0 0,-1 0-1,0 0 1,0 0 0,0 0 0,0 0-1,0 0 1,0 0 0,1 0 0,-1 0-1,0 0 1,0 0 0,0 0 0,0 0 0,0 0-1,1 0 1,28 8 313,0 2-1,52 25 0,-8-4-15,-53-23-271,177 73 555,-157-62-527,-1 2 1,65 45 0,-104-66-70,0 0 0,1 1 0,-1-1 0,0 1 0,0-1 0,1 0 0,-1 1 0,0-1 0,0 1 0,1-1 0,-1 0 0,0 1 0,0-1 0,0 1 0,0-1 0,0 1 0,0-1 0,0 1 0,0-1 0,0 1 0,0-1 0,0 1 0,0-1 0,0 1 0,0-1 0,0 0 0,0 1 0,-1-1 0,1 1 0,0-1 0,0 1 0,-1-1 0,1 0 0,0 1 0,0-1 0,-1 0 0,1 1 0,0-1 0,-1 0 0,1 1 0,-1-1 0,1 0 0,-1 1 0,-22 16-157,16-12 229,-115 85 188,-538 435 839,641-510-2292,-13 0-5027,30-15 6013,-25 12-6592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479"/>
    </inkml:context>
    <inkml:brush xml:id="br0">
      <inkml:brushProperty name="width" value="0.1" units="cm"/>
      <inkml:brushProperty name="height" value="0.1" units="cm"/>
      <inkml:brushProperty name="color" value="#E71224"/>
    </inkml:brush>
  </inkml:definitions>
  <inkml:trace contextRef="#ctx0" brushRef="#br0">1 1069 3713,'0'0'889,"0"0"2,0 0 280,11-18-199,179-299 2338,-132 214-2935,-4-2 0,-6-3 0,-4-2 0,33-125 0,-70 212-319,-4 18-19,-1-1 0,0 0 1,-1 1-1,0-1 0,0 0 0,1-9 0,13 87-925,97 745 3297,-105-795-2803,-1-19-1400,-6-4 1486,0-1-1,0 0 0,0 1 1,0-1-1,-1 0 1,1 1-1,0-1 1,-1 0-1,1 1 1,-1-1-1,1 1 0,-1-1 1,0 0-1,0 1 1,1 0-1,-1-1 1,-2-1-1,-10-14-5631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4.126"/>
    </inkml:context>
    <inkml:brush xml:id="br0">
      <inkml:brushProperty name="width" value="0.05" units="cm"/>
      <inkml:brushProperty name="height" value="0.05" units="cm"/>
    </inkml:brush>
  </inkml:definitions>
  <inkml:trace contextRef="#ctx0" brushRef="#br0">101 0 880,'0'0'1311,"0"0"45,0 0-203,0 0-226,-6 18-37,-67 238 4221,70-239-4827,3-11-261,-1 0 1,1 0-1,-1-1 1,-1 1 0,1-1-1,-1 1 1,0-1 0,0 0-1,-5 9 1,7-13-429,0-1-268,0-20-5444,0 5 2676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2.864"/>
    </inkml:context>
    <inkml:brush xml:id="br0">
      <inkml:brushProperty name="width" value="0.1" units="cm"/>
      <inkml:brushProperty name="height" value="0.1" units="cm"/>
      <inkml:brushProperty name="color" value="#E71224"/>
    </inkml:brush>
  </inkml:definitions>
  <inkml:trace contextRef="#ctx0" brushRef="#br0">1 33 2881,'0'0'528,"0"0"688,0 0 8,0 0-96,0 0-119,117 0-257,-92 0-152,-2 0-288,-2-3-208,-4 0-104,0-3-128,4 0-720,-2-1-680,-4 0-1065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4.560"/>
    </inkml:context>
    <inkml:brush xml:id="br0">
      <inkml:brushProperty name="width" value="0.1" units="cm"/>
      <inkml:brushProperty name="height" value="0.1" units="cm"/>
      <inkml:brushProperty name="color" value="#E71224"/>
    </inkml:brush>
  </inkml:definitions>
  <inkml:trace contextRef="#ctx0" brushRef="#br0">29 397 1136,'0'0'684,"0"0"143,0 0-115,0 0-139,0 0-65,-5 16-79,-1 10-25,0 1 0,1 0-1,-1 49 1,6-67-321,0 1-1,1-1 0,0 1 1,0-1-1,1 1 1,5 12-1,-6-19-50,0-1 0,0 0 0,0 1 0,0-1-1,0 0 1,1 0 0,-1 0 0,1 0 0,-1 0 0,1 0-1,0 0 1,0-1 0,0 1 0,0-1 0,0 1 0,0-1-1,0 0 1,1 0 0,-1 0 0,0 0 0,1 0 0,-1 0 0,0-1-1,1 1 1,-1-1 0,1 1 0,-1-1 0,1 0 0,4-1-1,-4 0 39,-1 0 1,1 0-1,0 0 0,-1 0 0,0-1 0,1 1 0,-1-1 0,0 1 0,1-1 0,-1 0 0,0 0 0,-1 0 0,1-1 0,0 1 0,0 0 0,-1 0 1,2-4-1,25-48 533,-24 47-521,2-6 132,0 0-1,-1-1 0,0 1 0,-1-1 1,-1 0-1,0 0 0,1-20 0,-4 33-201,0 1-145,0 0-95,0 28-750,0 0 1057,-1-3-16,2 1-1,3 27 1,-3-46-66,1 1-1,0-1 1,0 0 0,0 0 0,1 0 0,0 0 0,0 0 0,1-1 0,0 1 0,0-1 0,8 10 0,-10-14-7,-1-1 0,1 1 0,-1-1 0,1 0 0,-1 1 0,1-1 0,0 0 1,0 0-1,0 0 0,-1 0 0,1-1 0,0 1 0,0 0 0,0-1 0,0 1 1,0-1-1,0 0 0,0 0 0,0 1 0,5-2 0,-4 0 22,1 0 0,-1 0 0,1 0 0,-1 0-1,1-1 1,-1 0 0,0 0 0,0 0 0,0 0 0,6-5-1,3-6 89,0 0 0,0 0 0,17-30 0,-24 37-102,13-24 68,-1 0 1,-1-1-1,-1-1 0,-2 0 1,-2-1-1,-1-1 1,8-43-1,-7 3 797,-3 0 0,-3-100 0,-5 174-783,0 0-170,0 0-85,0 0-61,-1 4 163,1 0 1,-1 0 0,1 1-1,0-1 1,0 1-1,0-1 1,2 6-1,-2 1 61,33 585 1393,-30-580-1101,-3-25 574,-4-28-401,-19-11-267,22 45-225,0 1-1,-1 0 1,1 0 0,0 0-1,-1 0 1,1 1-1,-1-1 1,0 0 0,0 1-1,0-1 1,1 1-1,-1-1 1,0 1 0,-1 0-1,1 0 1,0 0 0,0 0-1,0 0 1,-1 1-1,-2-2 1,3 10-85,1-1-1,0 0 1,1 1 0,-1-1 0,3 14-1,-2-19 113,1 0 0,-1 0 0,1 0 0,0 0 0,0 0-1,0 0 1,0-1 0,0 1 0,0 0 0,0-1 0,1 1-1,-1-1 1,0 1 0,1-1 0,0 0 0,-1 1-1,1-1 1,0 0 0,-1 0 0,1 0 0,0 0 0,0-1-1,0 1 1,0 0 0,0-1 0,0 1 0,3-1 0,64 7 19,-59-6 12,77 7 39,-62-4-166,1-2 0,0 0 0,44-3 0,-67 0 113,0 0 1,-1 0-1,1 0 0,-1 0 0,1 0 0,-1 0 0,1-1 0,-1 1 0,0-1 0,0 1 1,1-1-1,-1 0 0,-1 0 0,1 0 0,0 0 0,0-1 0,-1 1 0,1 0 1,-1-1-1,0 1 0,0-1 0,1 1 0,-2-1 0,1 1 0,0-1 0,-1 0 1,1-3-1,1-4 108,0-1 0,-1 0 0,-1 0 0,0 0 0,-2-16 0,1 24-95,0-1 0,0 0 0,-1 1 0,0 0 0,0-1 0,0 1 0,0 0 0,0 0 0,-1 0 0,1 0 0,-1 1 0,0-1 0,0 1 0,0-1 0,0 1 0,0 0 0,0 0 0,0 0 0,-1 1 0,1-1 0,-1 1 0,0 0 0,1 0 0,-1 0 0,0 0 0,-5 0 0,2 0-37,0 0 0,0 0 0,1 0 0,-1 1 1,0 0-1,0 0 0,0 1 0,1 0 0,-1 0 0,0 1 0,1-1 0,-1 1 0,1 1 0,-7 2 1,7 0-254,1-1 1,-1 1-1,1 0 1,0 1-1,1-1 1,-1 1-1,1 0 1,0 0-1,-5 11 1,6-12-190,2-1 0,-1 1 0,0 0 0,1-1 0,0 1 0,0 0 1,0 0-1,1 0 0,-1-1 0,1 1 0,0 0 0,1 0 0,-1 0 0,1 0 1,2 5-1,6 5-2279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
    </inkml:context>
    <inkml:brush xml:id="br0">
      <inkml:brushProperty name="width" value="0.1" units="cm"/>
      <inkml:brushProperty name="height" value="0.1" units="cm"/>
      <inkml:brushProperty name="color" value="#E71224"/>
    </inkml:brush>
  </inkml:definitions>
  <inkml:trace contextRef="#ctx0" brushRef="#br0">1 400 1016,'0'0'878,"0"0"129,0 0-77,0 0-167,0 16-88,0 151 2662,0-181-2804,1-1 1,0 1 0,1 0-1,0 0 1,6-15-1,-7 25-558,0 0 0,0 0 0,1 0 0,-1 0 0,1 1 0,0-1 0,0 0 0,0 1 0,1 0 0,-1-1 0,1 1 0,0 0 0,0 0 0,0 1 0,0-1 0,0 1 0,1-1-1,-1 1 1,1 0 0,-1 0 0,1 1 0,0-1 0,0 1 0,0 0 0,0 0 0,0 0 0,0 0 0,7 0 0,-8 2 19,0-1 1,0 1-1,0-1 0,0 1 1,0 0-1,0 1 0,0-1 1,0 0-1,-1 1 0,1-1 1,-1 1-1,1 0 0,-1 0 1,1 0-1,-1 0 0,0 1 0,0-1 1,0 0-1,0 1 0,-1-1 1,1 1-1,-1 0 0,1 0 1,-1-1-1,0 1 0,0 0 1,0 0-1,0 4 0,3 8 252,-1-1-1,-1 1 0,0-1 0,0 25 1,-2-39-86,0 0 89,0 0 147,0-24 155,0 19-567,0-9-85,0-1-1,1 1 0,5-25 0,-5 35 56,0 1 0,0 0 0,0-1 0,0 1 1,0 0-1,1 0 0,0 0 0,-1 0 0,1 0 0,1 0 0,-1 0 0,0 1 0,1-1 1,-1 1-1,1-1 0,-1 1 0,1 0 0,0 0 0,0 0 0,0 1 0,5-3 1,-7 4 12,0 0 1,0 0 0,0 0 0,0 0-1,0 0 1,0 0 0,0 0 0,0 1-1,-1-1 1,1 0 0,0 0 0,0 1 0,0-1-1,0 1 1,0-1 0,0 1 0,0-1-1,-1 1 1,1-1 0,0 1 0,0 0-1,-1 0 1,1-1 0,0 1 0,-1 0 0,1 0-1,-1 0 1,1-1 0,-1 1 0,0 0-1,1 0 1,-1 0 0,0 0 0,1 1-1,12 43 257,-10-32-294,1 2 121,1-1 0,1 0 1,0 1-1,0-2 0,11 17 1,-14-27-44,-1 1 1,0-1 0,1 0 0,0 1-1,-1-1 1,1 0 0,0-1-1,1 1 1,-1 0 0,0-1 0,1 0-1,0 0 1,-1 0 0,1 0 0,0-1-1,0 1 1,0-1 0,0 0 0,0 0-1,0 0 1,0-1 0,0 0-1,9 0 1,-10-1 2,1 0-1,-1 0 1,0 0-1,0-1 0,0 0 1,1 1-1,-2-1 1,1 0-1,0-1 1,0 1-1,-1 0 1,1-1-1,-1 0 0,1 1 1,-1-1-1,2-4 1,28-51 117,-31 55-144,-1 2-100,3 3 44,-1 0 1,1 0 0,0 0-1,-1 1 1,1-1 0,-1 1-1,0 0 1,0-1 0,2 4-1,4 5 61,-1-5 35,-1 0-1,1 0 0,0 0 0,0-1 0,0 0 1,1-1-1,0 0 0,0 0 0,0 0 0,0-1 0,1 0 1,-1-1-1,1 0 0,-1 0 0,1-1 0,0 0 1,15 0-1,-22-2-5,0 0 1,-1 1 0,1-1-1,0 0 1,-1 0-1,1 0 1,-1 0 0,0 0-1,1 0 1,-1-1-1,0 1 1,0 0 0,1-1-1,-1 1 1,0-1 0,-1 1-1,1-1 1,0 1-1,0-1 1,-1 0 0,1 1-1,-1-1 1,1 0-1,-1 1 1,0-1 0,1 0-1,-1 0 1,0-2-1,4-56 231,-4 59-250,-1-7 13,1 1-1,-1-1 1,0 0 0,-1 1 0,0-1 0,0 1 0,-1-1 0,0 1 0,0 0 0,-1 0 0,0 0 0,0 1 0,0-1 0,-1 1-1,-6-7 1,7 9-15,1 1-1,-2-1 0,1 1 0,0-1 1,-1 1-1,1 1 0,-1-1 0,0 1 0,0-1 1,0 1-1,0 1 0,0-1 0,0 1 1,-1 0-1,1 0 0,0 0 0,-1 1 1,1 0-1,-1 0 0,1 0 0,0 1 0,-11 1 1,13 0-11,-1 0 1,1-1 0,0 1-1,0 1 1,0-1 0,0 0 0,0 1-1,1-1 1,-1 1 0,1 0-1,-1 0 1,1 0 0,0 0 0,0 0-1,1 0 1,-1 0 0,1 1-1,-1-1 1,1 1 0,-1 5 0,-2 6-47,1-1 0,0 1 0,-1 26 0,3-34 50,1 0 0,0 0 0,1 1 0,-1-1 0,1 0 0,1 0 0,-1 0 0,1 0 0,1 0 0,3 8 0,-4-12 7,0 0 0,0 0 0,0-1 1,0 1-1,1 0 0,-1-1 0,1 0 0,0 1 1,0-1-1,0 0 0,0-1 0,0 1 0,0 0 0,0-1 1,1 0-1,-1 0 0,0 0 0,1 0 0,-1 0 1,1-1-1,-1 1 0,7-1 0,-4 0 14,-1 0 0,0 0-1,1 0 1,-1-1 0,0 1-1,0-1 1,0-1 0,0 1 0,0-1-1,0 0 1,0 0 0,0 0-1,0-1 1,-1 0 0,1 0 0,-1 0-1,0 0 1,0 0 0,0-1-1,-1 0 1,1 0 0,-1 0 0,0 0-1,0-1 1,0 1 0,0-1-1,-1 0 1,0 1 0,3-10 0,2-23-48,-7 34-191,0 16 100,0-8 127,0 0 1,0 0 0,0 0 0,1 0 0,-1 0 0,1 0 0,0 0 0,1 0 0,-1 0 0,1 0 0,0 0 0,0 0 0,1-1 0,-1 1 0,1-1 0,0 0 0,0 0 0,0 0-1,1 0 1,-1 0 0,1-1 0,0 0 0,0 1 0,0-1 0,1-1 0,-1 1 0,1-1 0,-1 1 0,1-1 0,0-1 0,0 1 0,0-1 0,0 0 0,0 0 0,0 0 0,0-1 0,10 1 0,-11-2 19,1 1 0,0 0 0,-1-1 0,1 0 0,0 0-1,-1-1 1,1 1 0,-1-1 0,0 0 0,0 0 0,1 0 0,-1-1 0,0 1 0,-1-1 0,6-5 0,-2 1 10,0-1 1,0 0-1,-1 0 1,-1 0-1,1-1 1,7-17-1,0-7 9,-1-2 0,-1 0 0,5-36 0,-16 71-38,7-42 203,-1-1 0,-2 0-1,-2 1 1,-7-84 0,5 121-99,-1-1 0,1 1-1,-1 0 1,0 0 0,-1 0 0,0 1 0,1-1 0,-1 0-1,-1 0 1,1 1 0,-1-1 0,0 1 0,0 0 0,-4-4 0,6 10-166,0 0 1,0 1-1,0-1 1,0 1-1,0-1 1,1 1-1,-1 0 1,1-1-1,0 1 1,-1 0-1,1-1 1,1 4-1,-1-5 33,-1 38 50,3 0 0,0 0-1,13 57 1,38 113 131,-45-179-103,-11-36 84,0 1 0,0-1 0,0 1-1,-1 0 1,1 0 0,-1 0 0,0 1-1,-10-8 1,12 10-179,0 0-1,0 0 1,0 0 0,0 0-1,-1 0 1,1 1 0,-1-1-1,1 1 1,-1 0-1,0 0 1,1 0 0,-1 0-1,0 0 1,0 0-1,0 1 1,0-1 0,1 1-1,-1 0 1,0 0 0,0 0-1,0 0 1,-5 2-1,6 0 27,0-1 0,1 1-1,-1 0 1,0 0 0,1 0 0,0 1-1,-1-1 1,1 0 0,0 0-1,0 1 1,0-1 0,1 1-1,-1-1 1,1 0 0,-1 1-1,1 0 1,0-1 0,0 1 0,0 2-1,3 52-69,-1-53 83,0-1 0,-1 1 0,1 0 0,1-1 0,-1 0 0,0 1 0,1-1 0,0 0 0,-1 0 0,1 0 0,0-1 0,1 1 0,-1-1-1,0 1 1,1-1 0,0 0 0,-1 0 0,1-1 0,0 1 0,0-1 0,0 0 0,0 0 0,0 0 0,0-1 0,0 1 0,0-1 0,5 0 0,-1 0-13,0 1-1,0-2 1,0 1 0,0-1 0,-1 0 0,1-1 0,0 0 0,0 0 0,-1-1 0,1 0 0,-1 0 0,0-1 0,7-4 0,-5 0-61,0 0 1,-1-1-1,0 0 1,-1 0 0,0 0-1,9-18 1,11-13-38,-27 40 104,0 0-1,1-1 1,-1 1-1,1 0 1,-1-1-1,0 1 1,1 0-1,-1 0 1,1-1 0,-1 1-1,1 0 1,-1 0-1,1 0 1,-1 0-1,1 0 1,0-1-1,-1 1 1,1 0-1,-1 0 1,1 1-1,-1-1 1,1 0-1,-1 0 1,1 0-1,-1 0 1,1 0-1,-1 0 1,1 1-1,-1-1 1,1 0-1,-1 0 1,1 1-1,-1-1 1,0 0-1,1 1 1,-1-1-1,1 1 1,-1-1-1,0 0 1,1 1-1,-1-1 1,0 1-1,0-1 1,1 1-1,-1-1 1,0 1-1,0-1 1,0 1-1,16 29 336,-14-27-285,8 18 204,-5-14-349,-2 0 0,1 0 0,-1 1 0,0-1 0,0 1 0,-1-1 0,2 13 0,-4-20-1130,0 0-563,0 0-880,0-3-1531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330"/>
    </inkml:context>
    <inkml:brush xml:id="br0">
      <inkml:brushProperty name="width" value="0.1" units="cm"/>
      <inkml:brushProperty name="height" value="0.1" units="cm"/>
      <inkml:brushProperty name="color" value="#E71224"/>
    </inkml:brush>
  </inkml:definitions>
  <inkml:trace contextRef="#ctx0" brushRef="#br0">0 4 5777,'0'0'1048,"0"0"297,0 0-385,0 0-960,0 0-216,0 0-792,0 0-657,0-3-615,0 3-161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7.729"/>
    </inkml:context>
    <inkml:brush xml:id="br0">
      <inkml:brushProperty name="width" value="0.1" units="cm"/>
      <inkml:brushProperty name="height" value="0.1" units="cm"/>
      <inkml:brushProperty name="color" value="#E71224"/>
    </inkml:brush>
  </inkml:definitions>
  <inkml:trace contextRef="#ctx0" brushRef="#br0">94 0 1696,'0'0'1014,"0"0"-307,0 0-27,0 0-139,0 0-66,0 0-65,-6 15 7,3-8-363,-3 5 193,1 1 1,0 1 0,1-1-1,1 0 1,0 1-1,-2 27 1,4-34-198,1 0 1,0 0-1,0 1 0,1-1 1,0 0-1,0 0 0,1 0 0,0 0 1,0 0-1,1 0 0,-1-1 1,1 1-1,1-1 0,-1 1 1,1-1-1,1 0 0,6 8 1,7 5 165,-14-15-140,0 0 1,0 0-1,0 0 1,0 1-1,0 0 1,-1-1 0,0 1-1,0 0 1,-1 1-1,1-1 1,-1 0-1,0 1 1,0-1-1,1 11 1,-4-15 19,1 0 0,-1 0 0,0 0 0,1 0 0,-1 0 0,0 0 0,0 0 0,0 0 0,0 0 0,0 0 0,0-1 0,0 1 0,0 0 0,0-1 1,0 1-1,0-1 0,0 1 0,-1-1 0,1 1 0,0-1 0,-2 0 0,-33 9 1302,34-8-1159,-12 1 40,0-1 0,0 0 0,0-1 0,-19-1 0,32 1-351,1 0 1,-1 0 0,1 0-1,-1 0 1,1 0-1,0-1 1,-1 1-1,1 0 1,-1 0 0,1 0-1,-1 0 1,1-1-1,0 1 1,-1 0-1,1 0 1,0-1 0,-1 1-1,1 0 1,0-1-1,-1 1 1,1 0-1,0-1 1,-1 1 0,1 0-1,0-1 1,0 1-1,0-1 1,-1 1-1,1 0 1,0-1 0,0 1-1,0-1 1,0 1-1,0-1 1,5-19-3001,20-15-2385,-8 20 1640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043"/>
    </inkml:context>
    <inkml:brush xml:id="br0">
      <inkml:brushProperty name="width" value="0.1" units="cm"/>
      <inkml:brushProperty name="height" value="0.1" units="cm"/>
      <inkml:brushProperty name="color" value="#E71224"/>
    </inkml:brush>
  </inkml:definitions>
  <inkml:trace contextRef="#ctx0" brushRef="#br0">18 0 3425,'0'0'1328,"0"0"-328,0 0 713,0 0-289,-14 93-272,14-66-80,-4-1-191,4-4-273,0-3-368,0-2-144,0-7-96,0-2-328,0-4-593,0-4-375,0 0-768,0 0-961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8.381"/>
    </inkml:context>
    <inkml:brush xml:id="br0">
      <inkml:brushProperty name="width" value="0.1" units="cm"/>
      <inkml:brushProperty name="height" value="0.1" units="cm"/>
      <inkml:brushProperty name="color" value="#E71224"/>
    </inkml:brush>
  </inkml:definitions>
  <inkml:trace contextRef="#ctx0" brushRef="#br0">10 13 6545,'0'0'2209,"0"0"-1113,0 0 680,0 0-911,0 0-553,0 0-312,0 0-400,-10-12-633,10 12-719,0 0-1009,6 0-231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39.276"/>
    </inkml:context>
    <inkml:brush xml:id="br0">
      <inkml:brushProperty name="width" value="0.1" units="cm"/>
      <inkml:brushProperty name="height" value="0.1" units="cm"/>
      <inkml:brushProperty name="color" value="#E71224"/>
    </inkml:brush>
  </inkml:definitions>
  <inkml:trace contextRef="#ctx0" brushRef="#br0">0 207 2777,'0'0'541,"0"0"343,0 0-140,0 0-18,0 0 31,0 0-28,17-2-112,50-7-164,-64 8-419,1 0-1,0 0 1,-1-1 0,1 1-1,0-1 1,-1 0-1,0 0 1,0 0-1,1 0 1,-1-1-1,0 1 1,-1-1-1,1 0 1,0 0-1,-1 0 1,0 0-1,0 0 1,0-1 0,0 1-1,3-7 1,-2 2 67,-1 0 1,1 0 0,-1-1 0,-1 1-1,0-1 1,1-15 0,-2 22-96,0 0 1,0 0-1,0 0 1,0-1-1,0 1 1,-1 0 0,1 0-1,0 0 1,-1 0-1,0 0 1,1 0-1,-1 1 1,0-1-1,0 0 1,0 0-1,0 0 1,0 1 0,-1-1-1,1 1 1,-1-1-1,1 1 1,-1-1-1,-3-1 1,2 1 2,-1 1-1,0 0 1,0 0 0,0 0 0,0 0 0,0 1-1,0 0 1,0 0 0,0 0 0,0 0 0,-7 2-1,7-1 1,1 0-1,0 0 1,0 1-1,-1 0 0,1 0 1,0 0-1,0 0 1,1 0-1,-1 0 0,0 1 1,1-1-1,-1 1 1,1 0-1,0 0 0,0 0 1,0 0-1,0 0 1,1 0-1,-1 1 0,1-1 1,0 0-1,-2 7 1,-1 3 78,1 0 1,0 0 0,1 1 0,-1 24 0,3-31-73,0 0 1,0-1 0,1 1 0,0-1 0,0 1 0,1-1 0,-1 1 0,1-1 0,1 0-1,-1 0 1,6 9 0,-5-11-2,0 0-1,1 0 0,-1-1 1,1 1-1,0-1 0,0 0 1,0 0-1,0 0 0,0-1 1,1 1-1,-1-1 0,1 0 1,-1 0-1,1-1 0,0 1 1,6 0-1,-4 0-7,1-1 0,0 0 0,-1 0 1,1 0-1,0-1 0,0 0 0,0-1 0,-1 0 0,1 0 0,0 0 0,-1-1 1,1 0-1,-1-1 0,0 0 0,0 0 0,0 0 0,0-1 0,0 0 0,11-10 1,-11 8 11,-1-1 1,0 0-1,0 0 1,-1-1-1,0 0 1,0 0-1,-1 0 1,0 0-1,0-1 1,-1 0-1,0 1 1,-1-1-1,0 0 1,0 0-1,-1-1 1,1-13-1,-2-59 876,-2 134-1729,1-35 840,0 1 1,0-1-1,2 1 1,0-1-1,1 0 1,1 1 0,5 16-1,-7-32-17,1-51 1375,-2 31-1152,1 0 0,1 0 0,0 1 0,7-25 0,-8 38-211,0 0-1,0-1 1,0 1-1,1 0 1,0 0-1,0 0 1,0 1 0,0-1-1,0 0 1,1 1-1,0-1 1,0 1-1,0 0 1,0 0-1,0 0 1,1 1-1,-1-1 1,1 1 0,-1-1-1,1 1 1,0 0-1,0 1 1,8-3-1,-9 4-348,0-1-1,0 1 0,0 1 0,0-1 0,0 0 1,0 1-1,0-1 0,0 1 0,0 0 1,0 0-1,0 0 0,0 1 0,0-1 0,0 1 1,-1-1-1,1 1 0,-1 0 0,1 0 1,-1 0-1,0 0 0,0 1 0,4 4 0,11 9-1323,1-2 476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1.424"/>
    </inkml:context>
    <inkml:brush xml:id="br0">
      <inkml:brushProperty name="width" value="0.1" units="cm"/>
      <inkml:brushProperty name="height" value="0.1" units="cm"/>
      <inkml:brushProperty name="color" value="#E71224"/>
    </inkml:brush>
  </inkml:definitions>
  <inkml:trace contextRef="#ctx0" brushRef="#br0">73 15 2192,'0'0'895,"0"0"163,0 0-69,0 0-100,0 0-39,-8 14-57,-2 3-440,1 0 1,1 0 0,1 1-1,0 0 1,1 0 0,1 1 0,1-1-1,-4 37 1,8-50-349,0 0 1,0 0-1,0 0 0,1-1 0,-1 1 1,1 0-1,1-1 0,-1 1 0,1-1 1,-1 1-1,1-1 0,0 0 0,5 7 1,-5-9-4,0 0 0,1 0 0,-1 0 0,0 0 0,1-1 0,0 1 0,-1-1 0,1 0 0,0 0 0,-1 0 0,1 0 0,0 0 0,0-1-1,0 1 1,0-1 0,0 0 0,0 0 0,0 0 0,-1 0 0,1 0 0,0 0 0,0-1 0,5-1 0,-1 0 1,0-1 0,0 0-1,-1 0 1,1 0 0,-1-1 0,0 0-1,0 0 1,0 0 0,0-1 0,-1 0-1,1 0 1,-2-1 0,1 1-1,0-1 1,-1 0 0,4-7 0,0 0-18,0-2 0,-1 1 1,-1-1-1,0 0 1,-1 0-1,4-20 0,-5-35 319,-4 69-420,0 1-198,-6 46-198,4-35 515,0-1 0,0 1 0,1 0 1,0-1-1,1 1 0,1 0 1,-1-1-1,4 13 0,-3-18-6,0-1-1,1 1 1,-1 0-1,1-1 1,1 1-1,-1-1 1,0 0-1,1 0 1,0 0-1,0 0 1,0 0-1,1 0 1,-1-1-1,1 0 1,0 0-1,0 0 1,0 0-1,0 0 1,8 3 0,-6-3-34,0 0 0,0-1 1,1 0-1,-1 0 0,1 0 1,0-1-1,0 0 0,-1 0 1,1 0-1,0-1 1,0 0-1,0-1 0,-1 1 1,1-1-1,0-1 0,0 1 1,6-3-1,-6 1 32,-1-1-1,1 0 1,-1 0 0,0 0 0,0 0-1,0-1 1,-1 0 0,1 0-1,-1-1 1,0 0 0,-1 0 0,0 0-1,0 0 1,0-1 0,4-9-1,0-1 241,-1 0 0,0-1 1,-2 0-1,0 0 0,-1-1 0,-1 0 0,2-27 0,-5 46-131,0 0-186,0 0-118,0 21-402,-2 24 894,-8 46 0,3-37-110,8-65 960,0-5-1024,0 1-1,1-1 1,1 1-1,0-1 1,10-26-1,-9 36-142,-1-3 2,1 0 1,0 1 0,1 0 0,0 0 0,0 0 0,0 1 0,1-1-1,0 1 1,1 0 0,8-6 0,-14 12-9,0 1 0,0 0-1,0 0 1,0 0 0,0 0 0,0 0 0,0 0-1,0 0 1,-1 0 0,1 0 0,0 1 0,0-1-1,0 0 1,0 0 0,0 1 0,0-1-1,-1 1 1,1-1 0,0 1 0,0-1 0,-1 1-1,1-1 1,0 1 0,-1 0 0,1-1-1,0 1 1,-1 0 0,1-1 0,-1 1 0,1 0-1,-1 0 1,0 0 0,1 0 0,-1-1 0,1 3-1,19 43 234,-12-25-137,56 91 290,-57-101-318,1 0 0,0-1 0,0 0 0,1 0 0,0-1 0,1 0 1,18 13-1,-25-20-36,0-1 1,0 0-1,1 1 1,-1-1-1,0 0 1,0-1 0,1 1-1,-1-1 1,1 1-1,-1-1 1,0 0-1,1 0 1,-1-1-1,1 1 1,-1-1-1,0 1 1,1-1 0,-1 0-1,0 0 1,0-1-1,0 1 1,0-1-1,0 1 1,4-3-1,8-7 8,-1 0 0,1-1 0,18-20 0,6-5-42,-36 35-14,0 0 0,1 0 0,-1 0 0,1 1 0,-1-1 0,1 1 0,-1 0 0,1 0 0,0 0 0,0 1-1,-1-1 1,1 1 0,0 0 0,7 0 0,59 15 286,-13-3-147,-51-11-71,0-1 0,0 1-1,0-1 1,1 0 0,-1-1 0,0 1-1,0-1 1,0 0 0,8-3-1,-11 2-4,-1 1 0,0-1 1,0 1-1,0-1 0,0 0 0,0 0 0,0 0 0,0 0 0,-1 0 0,1 0 0,-1 0 0,1-1 0,-1 1 0,0-1 0,0 1 0,0-1 0,0 1 0,-1-1 0,1 1 0,-1-1 0,1 0 0,-1 1 0,0-6 0,0 3-16,1 0 0,-1 0-1,0 0 1,0 0 0,-1 0-1,1 1 1,-1-1 0,0 0 0,0 0-1,-1 0 1,-2-5 0,3 8 0,-1 0 1,0 0 0,1 0 0,-1 1-1,0-1 1,0 0 0,0 1 0,0-1 0,0 1-1,0 0 1,-1 0 0,1 0 0,0 0-1,-1 0 1,1 0 0,-1 0 0,1 1-1,-1-1 1,1 1 0,-1 0 0,1 0 0,-1 0-1,-3 0 1,2 1 3,0-1-1,0 1 0,-1-1 1,1 1-1,0 1 1,0-1-1,0 1 0,0-1 1,0 1-1,0 0 1,1 0-1,-1 1 0,1-1 1,-1 1-1,1 0 1,0 0-1,0 0 0,0 0 1,0 0-1,1 1 1,-1-1-1,1 1 0,0 0 1,0 0-1,0 0 1,1 0-1,-1 0 1,1 0-1,0 0 0,-1 5 1,-2 10 65,1 0 1,1 0-1,0 0 1,2 0-1,2 31 1,2-32 11,0 0 1,2 0 0,0 0-1,1 0 1,0-1-1,2 0 1,0-1-1,1 0 1,13 16-1,33 64 171,-43-71-168,-2 1 1,-1 0 0,0 0-1,-2 1 1,-1 1 0,-2-1-1,0 1 1,-2 0-1,-1 0 1,-3 45 0,0-66-15,-1-1 0,0 1 0,0-1 0,-1 0 0,0 1 0,0-1 0,0 0 0,-1-1 0,0 1 0,0-1 0,0 1 0,-1-1 0,0-1 0,0 1 0,0 0 0,0-1 0,-1 0 0,0-1 0,1 1 0,-10 3 0,2-1 89,-1 0 0,1-1 0,-1 0 0,0-1 0,0-1 0,-1 0 0,1-1-1,-22 1 1,19-3-49,0-1-1,0-1 1,0-1-1,0 0 0,1-1 1,-33-12-1,42 14-57,0-1 1,0-1-1,1 1 0,-1-1 0,1-1 0,0 1 1,0-1-1,0 0 0,1 0 0,0 0 0,0-1 1,0 0-1,1 0 0,-1 0 0,1-1 0,1 1 1,0-1-1,-4-9 0,6 11-17,-1-1 0,1 0-1,1 0 1,-1 0 0,1 0 0,0 0 0,0 0-1,1 0 1,0 1 0,0-1 0,0 0 0,1 0 0,-1 1-1,1-1 1,1 0 0,-1 1 0,1 0 0,0 0-1,0 0 1,1 0 0,-1 0 0,9-8 0,7-5 53,1 0 1,1 1 0,42-26-1,-43 30 31,171-106 1376,-56 36-3768,-47 25-6115,-66 41-934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5.214"/>
    </inkml:context>
    <inkml:brush xml:id="br0">
      <inkml:brushProperty name="width" value="0.1" units="cm"/>
      <inkml:brushProperty name="height" value="0.1" units="cm"/>
      <inkml:brushProperty name="color" value="#E71224"/>
    </inkml:brush>
  </inkml:definitions>
  <inkml:trace contextRef="#ctx0" brushRef="#br0">539 85 440,'0'0'747,"0"0"120,0 0-218,0 0-271,0 0-6,0-9 95,0-34 320,0 19 7685,-39 19-5546,34 5-2709,-17-3-204,0 2-1,0 1 1,0 1 0,0 1-1,0 0 1,0 2 0,1 1-1,-1 0 1,1 2-1,0 0 1,-21 11 0,27-11-15,1 1 0,0 0 0,0 1 0,1 1 1,0 0-1,0 1 0,1 0 0,1 1 0,0 0 1,0 1-1,1 0 0,1 1 0,1 0 0,-1 0 1,-8 24-1,12-19-25,0 2-1,1-1 1,1 0-1,1 1 1,1 0 0,1-1-1,3 26 1,-3-40 25,1-1 1,0 1-1,0-1 0,1 0 0,-1 0 1,1 1-1,0-1 0,0 0 0,1-1 1,0 1-1,0 0 0,0-1 0,0 1 1,0-1-1,1 0 0,0 0 0,0-1 1,0 1-1,0-1 0,1 0 0,-1 0 1,1 0-1,0 0 0,0-1 0,0 0 1,0 0-1,0 0 0,0-1 0,1 0 1,8 1-1,-4 0 1,0-1 0,0 0 0,0-1 0,0-1 0,0 1 0,1-1 0,-2-1 0,1 0 0,0 0 0,0-1 0,-1 0 0,1-1 0,-1 0-1,0-1 1,16-10 0,-18 11 4,-1-1 0,1 0 0,-1-1 0,0 1-1,0-1 1,0 0 0,-1-1 0,0 1 0,0-1 0,-1 0-1,0-1 1,0 1 0,-1-1 0,1 1 0,-2-1-1,1 0 1,-1 0 0,2-17 0,-4 41-713,-1-6 488,1-1 1,1 1-1,-1 0 1,1-1-1,1 1 1,4 13-1,-5-20 197,1 1 0,0-1-1,0 1 1,0-1 0,0 0 0,1 0 0,-1 0-1,1 0 1,0 0 0,0 0 0,0-1 0,0 0-1,0 1 1,1-1 0,-1 0 0,1-1 0,-1 1-1,1-1 1,0 1 0,6 0 0,-4 0 40,1 0 0,-1 0 0,1-1 0,0 0 0,0 0 0,0-1 0,0 0 0,-1 0 1,1-1-1,0 1 0,0-1 0,0-1 0,-1 0 0,10-3 0,-12 3 6,0-1 0,0 1 0,0-1-1,0 0 1,0-1 0,-1 1 0,1-1 0,-1 1 0,0-1 0,0 0-1,0 0 1,-1 0 0,1-1 0,-1 1 0,0-1 0,0 1 0,-1-1-1,1 0 1,-1 1 0,1-8 0,0 3 13,-1 1 1,0-1-1,0 0 0,-1 0 1,0 0-1,-1 1 0,0-1 1,0 0-1,0 1 0,-1-1 1,-1 1-1,0-1 0,0 1 0,-5-11 1,4 14-16,1 0 1,-1 0-1,0 1 0,0-1 1,0 1-1,0 0 1,-1 0-1,0 0 0,0 1 1,0 0-1,0 0 1,-1 0-1,1 0 0,-1 1 1,1 0-1,-1 0 1,0 0-1,0 1 0,0 0 1,0 0-1,-11 0 1,11 1-35,0 0 0,0 0 0,0 0 1,-1 0-1,1 1 0,0 0 1,0 1-1,0-1 0,0 1 0,1 0 1,-1 1-1,0-1 0,-8 6 0,10-4 4,0-1-1,1 1 0,-1 0 1,1 0-1,0 0 0,0 0 1,0 0-1,1 1 0,-1 0 1,1-1-1,0 1 0,0 0 1,1 0-1,0 0 0,0 0 1,0 0-1,0 6 0,0-5-22,0 1-1,0 0 1,1-1-1,0 1 0,0 0 1,1-1-1,0 1 1,0 0-1,1-1 0,-1 1 1,2-1-1,-1 0 0,0 1 1,1-1-1,1 0 1,3 6-1,-3-8 14,-1-1 0,1 1 0,0-1 0,0 0 0,0 0 0,1 0 0,-1 0 0,1-1 0,-1 0 0,1 0 0,0 0 0,0 0 0,0-1 0,0 0 0,0 0 0,0 0 0,0-1 0,0 0 0,0 0 0,0 0 0,10-2 0,-12 2 11,0-1 0,0 0 0,0 0 0,0 0 0,0-1 0,0 1 0,0-1 0,-1 0 1,1 1-1,-1-1 0,1 0 0,-1-1 0,1 1 0,-1 0 0,0-1 0,0 1 0,0-1 1,-1 0-1,1 1 0,-1-1 0,1 0 0,-1 0 0,0 0 0,0 0 0,0 0 0,0-1 1,-1 1-1,1-6 0,-1 8-174,0 1-87,-4 30-1345,4-26 1602,0 1 0,0-1 0,0 1 0,1-1 0,0 1 1,0-1-1,0 1 0,0-1 0,1 0 0,-1 0 0,1 0 0,0 1 1,0-2-1,1 1 0,-1 0 0,1 0 0,0-1 0,0 1 0,0-1 1,0 0-1,1 0 0,-1 0 0,1-1 0,0 1 0,0-1 0,0 0 1,0 0-1,0 0 0,0 0 0,1-1 0,-1 0 0,0 0 1,1 0-1,-1 0 0,10 0 0,-9-1 21,0 1 0,0-1-1,1 0 1,-1 0 0,0 0 0,0-1-1,1 0 1,-1 0 0,0 0 0,0-1 0,0 0-1,0 0 1,0 0 0,-1 0 0,1-1 0,-1 0-1,1 0 1,-1 0 0,0 0 0,0-1-1,0 0 1,-1 0 0,1 0 0,-1 0 0,0 0-1,0-1 1,-1 1 0,1-1 0,-1 0 0,0 1-1,0-1 1,0 0 0,1-9 0,-1 1 178,0 0 0,-1-1 0,0-24 0,-1 24 312,0 14-415,4 36-1553,28 141 2211,13 87-257,-43-259 18,-1-7-137,1-19 36,2-56-320,-1 28 14,-3 45-93,3-43 13,2 0 0,20-88-1,-21 121-31,1 0 0,1 0 0,0 0 0,0 1 0,15-22 0,-16 28-5,1 1 0,-1 0 0,1 0 0,0 0 0,0 0 0,0 1 0,1 0 0,0 1 0,0-1 0,1 1 0,9-4 0,-15 7-10,1 0 1,-1 0-1,1 0 0,0 0 0,-1 1 0,1-1 1,0 1-1,-1-1 0,1 1 0,0 0 0,0 0 1,0 0-1,-1 1 0,1-1 0,0 1 1,-1-1-1,1 1 0,0 0 0,-1 0 0,1 0 1,-1 0-1,4 3 0,-3-1 1,1 0 0,-1 1 1,0-1-1,0 1 0,-1-1 0,1 1 0,-1 0 0,0 0 1,0 0-1,0 0 0,-1 1 0,2 5 0,2 13 81,-1 0 0,-1-1 0,-1 1-1,-1 27 1,-1-47 18,0 1-1,0 0 1,0 0 0,-1 0-1,1 0 1,-1 0 0,0 0 0,0 0-1,0 0 1,-1-1 0,-2 8-1,2-10 1,0 1-1,0 0 0,0 0 0,0-1 1,0 1-1,-1-1 0,1 1 1,0-1-1,-1 0 0,1 0 0,0 0 1,-1 0-1,0-1 0,1 1 0,-1-1 1,1 1-1,-1-1 0,0 0 0,-3 0 1,-16 1-19,0-2 1,-31-3-1,45 3-683,0-1-1,0 1 1,0-2-1,0 1 1,0-1-1,0 0 1,1-1-1,-1 0 1,-10-8-1,11 7-2471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041"/>
    </inkml:context>
    <inkml:brush xml:id="br0">
      <inkml:brushProperty name="width" value="0.05" units="cm"/>
      <inkml:brushProperty name="height" value="0.05" units="cm"/>
    </inkml:brush>
  </inkml:definitions>
  <inkml:trace contextRef="#ctx0" brushRef="#br0">0 2 616,'0'0'1724,"0"0"-241,0 0-129,0 0-312,0 0-313,0 0-199,41-2 1033,279 23-833,-174-21-723,-145 1 10,0 0 0,0 0 0,1 0-1,-1 0 1,0 0 0,-1 0 0,1 0 0,0 1 0,0-1 0,0 0-1,-1 1 1,1-1 0,-1 0 0,1 1 0,-1-1 0,0 1-1,1-1 1,-1 1 0,0 1 0,5 35 621,-11 313 1140,6-344-2014,-1-10-1400,0-11-2291,1 4-829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228"/>
    </inkml:context>
    <inkml:brush xml:id="br0">
      <inkml:brushProperty name="width" value="0.1" units="cm"/>
      <inkml:brushProperty name="height" value="0.1" units="cm"/>
      <inkml:brushProperty name="color" value="#E71224"/>
    </inkml:brush>
  </inkml:definitions>
  <inkml:trace contextRef="#ctx0" brushRef="#br0">63 1 728,'0'0'767,"0"0"139,0 0-44,0 0-45,0 17 161,0-9-925,0 68 1883,3 0 0,13 78 1,42 60-854,-81-262 1928,13 33-2970,0 1 0,0 0-1,-2 1 1,0 0 0,0 0 0,-27-19-1,39 31-61,0 1 0,-1 0-1,1 0 1,0 0 0,0 0-1,0 0 1,0 0-1,-1 0 1,1 0 0,0 0-1,0 0 1,0 0 0,-1 0-1,1 0 1,0 0 0,0 0-1,0 0 1,-1 0 0,1 0-1,0 0 1,0 0 0,0 0-1,-1 0 1,1 0 0,0 0-1,0 0 1,0 0-1,0 1 1,-1-1 0,1 0-1,0 0 1,0 0 0,0 0-1,0 0 1,0 0 0,0 1-1,-1-1 1,1 0 0,0 0-1,0 0 1,0 0 0,0 1-1,0-1 1,0 0 0,0 1-1,-4 15-243,4 24 343,0-35-206,0 1 109,1 0 0,-1 0 0,2-1 0,-1 1 0,0-1 0,1 1 0,0-1 0,1 0 0,-1 0 0,1 1 0,0-2 1,0 1-1,0 0 0,1-1 0,0 1 0,0-1 0,0 0 0,0 0 0,1-1 0,-1 1 0,1-1 0,0 0 0,9 4 0,-6-3 12,0-1 1,0 0-1,1 0 0,-1 0 0,1-1 0,0 0 0,0-1 0,0 0 0,0-1 0,0 1 0,-1-2 0,1 1 0,0-1 0,0-1 0,9-2 0,-12 2 11,1-1 0,-1 1 0,-1-2 0,1 1 0,0-1 0,-1 0 0,0 0 0,0 0 0,0-1 0,0 1 0,-1-1 0,1 0 0,-1-1-1,-1 1 1,1-1 0,-1 0 0,0 0 0,0 0 0,-1 0 0,1 0 0,1-10 0,1-8 154,0-1 1,-2 0-1,0 1 1,-2-37-1,-1 61-310,0 0-148,-11 37-346,9-23 631,0 0 0,1 1-1,1 0 1,0-1-1,1 1 1,1-1-1,0 0 1,1 1-1,6 18 1,-7-27 0,0-1 0,0 0 0,0 0 0,1-1 0,-1 1 0,1 0 0,0-1 0,1 1 0,-1-1 0,1 0 0,0 0 0,0-1 0,0 1 0,0-1 1,1 0-1,0 0 0,-1 0 0,1 0 0,0-1 0,0 0 0,0 0 0,1-1 0,-1 1 0,0-1 0,1 0 0,-1 0 0,11-1 0,-12 1 1,-1-1 1,1 0-1,0-1 0,0 1 0,0-1 0,0 0 1,0 0-1,-1 0 0,1 0 0,0-1 1,-1 1-1,1-1 0,-1 0 0,5-3 1,-3 0 49,-1 1 0,0-1 1,-1 0-1,1 0 1,-1 0-1,0 0 1,0 0-1,4-12 0,-3 2 101,1-1 0,-2 0-1,0 0 1,-1 0 0,-1 0-1,0 0 1,-3-19 0,2 9 282,0 26-439,0-1 1,0 1 0,0 0-1,-1-1 1,1 1 0,0 0-1,0-1 1,0 1 0,-1 0-1,1 0 1,0 0 0,0-1-1,-1 1 1,1 0-1,0 0 1,-1 0 0,1-1-1,0 1 1,-1 0 0,1 0-1,0 0 1,-1 0 0,1 0-1,0 0 1,-1 0 0,1 0-1,0 0 1,-1 0 0,1 0-1,0 0 1,-1 0 0,1 0-1,0 0 1,-1 0 0,1 0-1,0 0 1,-1 0-1,1 1 1,0-1 0,0 0-1,-1 0 1,1 0 0,0 1-1,-1-1 1,1 0 0,0 0-1,0 0 1,0 1 0,-1-1-1,1 0 1,0 1 0,0-1-1,0 0 1,-1 1 0,1-1-1,0 0 1,0 0 0,0 1-1,0-1 1,0 0-1,0 1 1,0-1 0,0 1-1,0 0 1,-3 11-6,1 1 1,0-1-1,1 1 0,0 0 0,1-1 0,1 1 1,0 0-1,5 25 0,-5-34 11,1 1-1,0 0 1,-1-1 0,1 1 0,1-1-1,-1 0 1,1 0 0,-1 0 0,1 0-1,0 0 1,1 0 0,-1-1 0,1 0-1,-1 1 1,1-1 0,0-1 0,0 1-1,0-1 1,1 1 0,-1-1 0,1 0-1,-1-1 1,1 1 0,0-1 0,-1 0-1,7 1 1,-4-1-17,0 0 0,-1 0 0,1 0 0,0-1 0,-1 0-1,1-1 1,0 1 0,-1-1 0,11-3 0,-13 2 57,-1 0-1,1 0 1,-1 0-1,0-1 1,1 0-1,-1 1 1,0-1-1,-1 0 1,1 0-1,0 0 1,-1-1-1,0 1 1,0-1-1,0 1 1,0-1-1,2-6 1,4-7 159,0-1 0,-2 0 0,0 0 0,-1 0 1,0-1-1,2-36 0,-7 54-146,0 1-153,0 0-150,0 45-755,0-23 1055,0 0 0,1 0-1,2 0 1,0 0 0,1-1-1,1 0 1,9 25 0,-9-64 866,-3-12-951,-3 19 60,2-1-1,0 0 1,0 1-1,1 0 0,1-1 1,-1 1-1,2 0 1,0 0-1,0 1 1,8-14-1,-3 9 17,1 1-1,1 0 1,1 1 0,0 0-1,0 1 1,15-12 0,-17 16-346,22-16 807,-7 17-4713,-22 8 1134,-2 3-1091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47.948"/>
    </inkml:context>
    <inkml:brush xml:id="br0">
      <inkml:brushProperty name="width" value="0.1" units="cm"/>
      <inkml:brushProperty name="height" value="0.1" units="cm"/>
      <inkml:brushProperty name="color" value="#E71224"/>
    </inkml:brush>
  </inkml:definitions>
  <inkml:trace contextRef="#ctx0" brushRef="#br0">0 231 1560,'0'0'1015,"0"0"303,0 0-209,0 0-52,20-1-8,65-4-357,-75 4-592,0-1-1,0 1 1,-1-1 0,1-1-1,-1 0 1,0 0-1,0-1 1,0 0 0,0-1-1,-1 1 1,1-2-1,-1 1 1,-1-1-1,1-1 1,-1 1 0,0-1-1,0 0 1,-1-1-1,0 0 1,6-11-1,-9 15 1,-1-1-1,-1 0 1,1 0-1,-1 0 0,0 0 1,0 0-1,0 0 1,-1 0-1,0 0 0,0 0 1,0 0-1,-2-8 1,2 11-127,0 0 0,-1 0 0,1 0 0,-1 0 0,0 0 0,0 0 1,0 0-1,0 0 0,0 0 0,0 0 0,0 1 0,-1-1 0,1 1 0,0-1 1,-1 1-1,0-1 0,1 1 0,-1 0 0,0-1 0,1 1 0,-1 0 0,0 0 1,0 1-1,0-1 0,0 0 0,0 1 0,0-1 0,0 1 0,0-1 0,0 1 1,0 0-1,-3 0 0,0 0-4,0 0 1,-1 1-1,1 0 1,0 0-1,0 0 0,-1 1 1,1-1-1,0 1 1,0 0-1,1 1 1,-1-1-1,0 1 0,1 0 1,-7 6-1,4-3 31,1 1-1,0-1 1,0 2-1,0-1 1,1 1-1,0 0 1,-7 16-1,5-7-25,1-1 1,1 1-1,0 1 0,1-1 0,1 0 0,1 1 1,1 0-1,0 27 0,2-42 20,0 1 0,0-1-1,0 0 1,0 0 0,0 0 0,1 0 0,-1 0 0,1 0-1,0 0 1,0-1 0,0 1 0,0 0 0,0-1-1,1 0 1,-1 1 0,1-1 0,-1 0 0,1 0-1,0-1 1,0 1 0,0-1 0,0 1 0,0-1 0,0 0-1,0 0 1,6 1 0,11 3 184,-1-1 0,1-1-1,24 0 1,-32-2-122,178 4-1416,-159-5-2321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010"/>
    </inkml:context>
    <inkml:brush xml:id="br0">
      <inkml:brushProperty name="width" value="0.1" units="cm"/>
      <inkml:brushProperty name="height" value="0.1" units="cm"/>
      <inkml:brushProperty name="color" value="#E71224"/>
    </inkml:brush>
  </inkml:definitions>
  <inkml:trace contextRef="#ctx0" brushRef="#br0">0 0 160,'0'0'2766,"0"0"-1440,0 0-341,0 0-133,0 0-286,0 27 1281,13 286 5385,-7-109-6680,-5-210-4772,0-3 2566,-1-6-3197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0.995"/>
    </inkml:context>
    <inkml:brush xml:id="br0">
      <inkml:brushProperty name="width" value="0.1" units="cm"/>
      <inkml:brushProperty name="height" value="0.1" units="cm"/>
      <inkml:brushProperty name="color" value="#E71224"/>
    </inkml:brush>
  </inkml:definitions>
  <inkml:trace contextRef="#ctx0" brushRef="#br0">5 261 4457,'0'0'1451,"0"0"-299,0 0 94,0 0-385,0 0-155,0 0-45,-1-8-145,0 0-525,0 5 73,1-1 0,-1 1 1,1-1-1,-1 0 0,1 1 0,0-1 1,0 0-1,1 1 0,-1-1 1,1 0-1,0 1 0,0-1 1,0 1-1,0-1 0,1 1 1,-1 0-1,1 0 0,0-1 0,0 1 1,0 0-1,0 0 0,0 1 1,5-5-1,19-13-42,1 2-1,0 1 1,1 1 0,1 1-1,1 2 1,0 1 0,0 1-1,1 2 1,1 0 0,-1 3-1,1 0 1,1 2 0,-1 2-1,0 1 1,47 4 0,-75-3-59,1 1 0,-1 0 0,1 0 1,-1 0-1,0 0 0,1 1 0,-1-1 1,0 1-1,0 0 0,0 0 0,0 1 0,0-1 1,-1 1-1,1 0 0,-1 0 0,0 0 1,1 1-1,-1-1 0,-1 1 0,1-1 1,4 8-1,-4-3 70,0-1 0,0 1 1,0 0-1,-1 0 0,0 0 1,0 0-1,-1 0 0,0 0 0,-1 1 1,0-1-1,-1 9 0,0-14 12,1-1-1,-1 0 0,0 1 0,-1-1 1,1 0-1,0 0 0,-1 0 0,1 0 1,-1 0-1,1 0 0,-1 0 1,0 0-1,0-1 0,0 1 0,0 0 1,-4 1-1,-42 23 405,41-22-381,-44 17 283,34-14-97,0 0 0,-29 18 1,45-25-280,0 1 1,1 0 0,-1 0-1,1 0 1,-1 1 0,1-1-1,-1 0 1,1 0 0,0 0-1,-1 0 1,1 0 0,0 0-1,0 1 1,0-1 0,0 0 0,0 0-1,0 0 1,0 0 0,0 1-1,1-1 1,-1 0 0,0 0-1,1 0 1,0 2 0,13 25-122,-4-16 203,0-1 0,1 0 0,0-1 0,1 0 0,1-1 0,17 11-1,86 37 766,-92-47-572,0 0 0,-1 2 0,0 0 0,-1 2 0,-1 0 0,34 30 0,-55-44-248,0 0 1,0 1-1,0-1 1,0 0-1,0 0 1,0 1-1,0-1 1,0 0-1,1 0 1,-1 1-1,0-1 1,0 0-1,0 0 1,0 0-1,1 1 1,-1-1-1,0 0 0,0 0 1,0 0-1,1 0 1,-1 0-1,0 0 1,0 1-1,1-1 1,-1 0-1,0 0 1,0 0-1,1 0 1,-1 0-1,0 0 1,0 0-1,1 0 1,-1 0-1,0 0 0,1 0 1,-1 0-1,0 0 1,0 0-1,1 0 1,-1 0-1,0-1 1,0 1-1,1 0 1,-1 0-1,-2-14-4270,-4 2-3031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4.950"/>
    </inkml:context>
    <inkml:brush xml:id="br0">
      <inkml:brushProperty name="width" value="0.1" units="cm"/>
      <inkml:brushProperty name="height" value="0.1" units="cm"/>
      <inkml:brushProperty name="color" value="#E71224"/>
    </inkml:brush>
  </inkml:definitions>
  <inkml:trace contextRef="#ctx0" brushRef="#br0">1 452 1256,'0'0'880,"0"0"93,0 0-113,0 0-52,0 0-76,0 0-98,15-2-154,9 0-153,1-2 1,-1-1-1,0-1 0,0 0 1,32-15-1,-47 16-271,1 0 1,-1-1-1,0 0 0,0 0 0,-1-1 0,0 0 0,8-9 1,-12 12 41,-1-1 0,0 0 1,0 0-1,0 0 1,0 0-1,-1 0 1,0 0-1,0-1 0,0 1 1,-1-1-1,0 0 1,0 1-1,0-1 1,-1-9-1,0 14-85,0 0-1,-1-1 1,1 1 0,-1 0 0,1 0 0,-1 1-1,0-1 1,1 0 0,-1 0 0,0 0-1,1 0 1,-1 0 0,0 1 0,0-1 0,0 0-1,0 1 1,0-1 0,0 1 0,0-1-1,0 1 1,0-1 0,0 1 0,0 0-1,0-1 1,0 1 0,0 0 0,-1 0 0,1 0-1,0 0 1,-1 0 0,-44-1-212,37 1 309,4 1-90,-1-1 1,1 1-1,-1 0 0,1 0 1,0 1-1,-1 0 1,1 0-1,0 0 1,0 0-1,0 1 1,0 0-1,1 0 0,-1 0 1,1 1-1,0-1 1,-1 1-1,2 0 1,-1 0-1,0 1 0,1-1 1,-5 8-1,3-3-29,0 1 0,0-1 0,1 1 0,0 0 0,1 0 0,0 0 0,1 1-1,0-1 1,0 1 0,1 14 0,1-19-8,0 0 1,1 0-1,0 0 1,0 0-1,1 0 0,-1 0 1,1 0-1,0-1 0,1 1 1,0-1-1,0 1 1,0-1-1,0 0 0,1 0 1,0 0-1,0-1 1,0 0-1,0 1 0,1-1 1,0-1-1,-1 1 0,12 5 1,-7-4-13,0-1 0,0 0 0,0-1 1,1 0-1,-1 0 0,1-1 0,0 0 0,0-1 1,0 0-1,0 0 0,0-1 0,0-1 0,15-2 1,-19 2 33,0 0 1,0-1 0,0 0 0,0 0 0,0 0 0,-1-1 0,1 0 0,-1 0 0,0 0 0,0-1 0,0 0-1,0 0 1,-1 0 0,1 0 0,-1-1 0,0 1 0,-1-1 0,1 0 0,-1-1 0,4-7 0,1-7 60,0 1 1,-2-2 0,0 1-1,3-33 1,-6 37 6,-2 12-82,0 0-1,0 0 1,0 0-1,0 0 1,1 0-1,0 0 1,-1 0-1,1 1 1,1-1-1,-1 1 1,0 0-1,1 0 1,0-1-1,-1 2 1,1-1-1,1 0 1,-1 0-1,0 1 1,0 0 0,1 0-1,0 0 1,-1 0-1,1 0 1,0 1-1,5-2 1,0 1-35,0 1 0,-1 0 0,1 0 1,0 1-1,0 0 0,0 0 0,0 1 0,0 1 1,-1-1-1,13 5 0,-26-8 96,0 0 0,-1 1 0,1 0 1,-1 0-1,1 0 0,-1 1 0,1 0 0,-1 0 0,0 0 0,1 1 0,-1-1 0,1 1 0,-1 1 1,1-1-1,0 1 0,0 0 0,-1 0 0,1 0 0,0 1 0,1 0 0,-1 0 0,0 0 0,1 1 1,0-1-1,0 1 0,0 0 0,0 0 0,0 1 0,1-1 0,-3 6 0,0-1-69,2 1-1,-1-1 0,1 1 1,0 0-1,1 0 0,0 1 1,1-1-1,0 1 1,1-1-1,0 1 0,0 0 1,1-1-1,3 18 0,-2-23-2,0-1-1,0 0 0,1 1 0,-1-1 0,1 0 1,0 0-1,0 0 0,1 0 0,0 0 0,-1 0 1,1-1-1,0 1 0,1-1 0,-1 0 1,0 0-1,1 0 0,0 0 0,0-1 0,0 1 1,0-1-1,0 0 0,0 0 0,0 0 0,1-1 1,7 2-1,6 1 68,-1 0 0,1-1 0,0-1 0,0-1 0,22-1 0,-29-1-12,0-1 1,0-1-1,-1 1 0,1-2 1,-1 1-1,0-2 1,0 1-1,0-1 1,0-1-1,-1 1 0,11-11 1,-2 3-68,-1-2 1,-1 0 0,0 0-1,22-31 1,-26 30 83,-2-1 0,1 0 0,-2-1 1,-1 0-1,0 0 0,-1-1 0,-1 1 0,0-2 1,-2 1-1,0 0 0,-2-1 0,0 0 0,-1 0 0,-2-33 1,-1 47-13,1-1 0,-1 1 0,-1 0 0,1 0 0,-1 0 0,0 1 0,0-1 0,-1 1 0,0-1 0,0 1 0,0 0 0,0 1 0,-11-9 1,12 10-39,0 0 0,-1 0 0,1 0 0,-1 1 0,0-1 0,0 1 0,0 0 0,0 0 0,0 0 0,0 1 0,0-1 0,-1 1 0,1 0 0,-1 0 0,1 1 0,0-1 1,-1 1-1,1 0 0,-1 1 0,-7 0 0,8 1-8,1-1 1,1 1-1,-1 0 1,0 0 0,0 1-1,1-1 1,-1 0-1,1 1 1,0 0-1,-1-1 1,1 1-1,1 0 1,-1 0-1,0 0 1,1 0 0,-2 4-1,-18 57 0,20-58-2,-2 8-10,1 1 0,0 0 0,1-1 0,1 1 0,0 0 0,1 0 0,0 0 0,2-1 0,-1 1 0,6 14 0,8 21 34,34 70 0,-40-97 29,-2-9-38,-6-11-17,0 0 1,0 1-1,0-1 0,0 0 0,-1 0 1,0 1-1,0-1 0,1 5 1,-1-26 102,1 0 1,0 0 0,1-1 0,1 2-1,1-1 1,7-18 0,-12 34-148,1 1 1,-1-1-1,1 1 0,-1-1 1,1 1-1,0-1 0,0 1 1,0-1-1,0 1 0,0 0 1,0-1-1,0 1 0,0 0 1,0 0-1,1 0 0,-1 0 1,0 0-1,1 0 0,-1 0 1,1 0-1,-1 1 0,1-1 1,-1 0-1,1 1 0,0 0 1,-1-1-1,1 1 1,0 0-1,-1 0 0,1 0 1,3 0-1,-3 1-6,1 0 1,-1 0 0,0 1-1,1 0 1,-1-1-1,0 1 1,0 0 0,0 0-1,0 0 1,0 0-1,-1 0 1,1 0-1,-1 0 1,1 1 0,-1-1-1,0 1 1,0-1-1,1 4 1,3 5 61,0 0 0,0 0 1,1 0-1,0-1 0,1 0 1,0 0-1,15 15 0,-19-22-7,0 0 0,0 0 0,1-1 0,-1 1 0,0-1 0,1 0 0,0 0 0,-1-1 0,1 1 0,0-1 0,0 1 0,0-1 0,0 0 0,0-1 0,0 1 0,0-1 0,0 0 0,0 0 0,0 0 0,0 0 0,0-1 0,0 1 0,0-1 0,0 0 1,0 0-1,0-1 0,5-2 0,-3 1 21,0-1 1,0 0 0,-1 0 0,1 0 0,-1-1 0,0 0-1,-1 0 1,1 0 0,-1-1 0,0 1 0,0-1 0,-1 0 0,1 0-1,-1 0 1,-1-1 0,3-6 0,-1 1 17,-1 0 0,0-1 0,0 0 0,-2 1 0,0-1 0,0 0 0,-2-24 0,0 36-44,1-1-1,0 1 1,-1-1-1,1 1 1,-1-1-1,0 1 1,1 0-1,-1-1 1,0 1-1,0 0 1,0-1-1,0 1 1,0 0-1,0 0 1,0 0-1,-1 0 1,1 0-1,0 0 1,0 0-1,-1 1 1,1-1-1,-1 0 1,1 1-1,-1-1 1,1 1-1,-1-1 0,1 1 1,-1 0-1,1 0 1,-1-1-1,-2 2 1,1-2-9,1 1 0,-1 0 0,0 0 0,0 1 0,1-1 0,-1 0 0,0 1 0,1 0 0,-1-1 0,0 1 0,1 0 0,-1 1 0,1-1 0,0 0 0,-1 1 0,1-1 0,-3 4 0,-2 3 9,1 1 0,0 0 0,1 0 0,0 0 0,1 1 0,0 0 0,0 0 0,1 0 0,0 0 0,1 1 0,0-1 0,0 1 0,1-1 0,1 1 0,0-1 0,0 1 0,1 0 0,2 11 0,0-17-23,-1 1-1,1-1 1,0 1 0,1-1-1,-1 0 1,1 0-1,0-1 1,0 1 0,0-1-1,1 1 1,-1-1 0,1-1-1,0 1 1,0-1-1,1 0 1,-1 0 0,1 0-1,-1-1 1,1 0-1,7 2 1,-1 0-46,0-1-1,-1-1 1,1 0-1,0 0 1,0-1 0,1-1-1,-1 0 1,0-1 0,16-2-1,-24 2 86,0-1-1,0 1 1,0-1-1,0 0 1,0 0-1,0 0 1,0 0 0,-1-1-1,1 1 1,-1-1-1,0 0 1,0 0-1,0 0 1,0-1-1,0 1 1,-1-1-1,0 1 1,1-1 0,-1 0-1,-1 0 1,1 0-1,0 0 1,-1 0-1,2-8 1,0-8 428,0-1 0,-1 1 0,-1-40 1,-1 43 11,0 17-510,0 0-252,0 26-946,0 112 2000,0-138-730,0 0 0,0 0 0,0 0 1,0 0-1,1 0 0,-1 0 0,0 0 0,0 1 1,0-1-1,0 0 0,0 0 0,0 0 1,0 0-1,0 0 0,0 0 0,1 0 0,-1 0 1,0 0-1,0 0 0,0 0 0,0 0 0,0 0 1,0 1-1,1-1 0,-1 0 0,0 0 0,0 0 1,0 0-1,0 0 0,0 0 0,0 0 1,1 0-1,-1-1 0,0 1 0,0 0 0,0 0 1,0 0-1,0 0 0,0 0 0,1 0 0,-1 0 1,0 0-1,0 0 0,0 0 0,0 0 0,0 0 1,0 0-1,0-1 0,0 1 0,0 0 0,1 0 1,-1 0-1,0 0 0,0 0 0,0 0 1,0 0-1,0-1 0,0 1 0,0 0 0,0 0 1,0 0-1,0 0 0,0 0 0,0 0 0,0-1 1,0 1-1,0 0 0,0 0 0,0 0 0,6-9 474,7-35-82,-11 31-419,2 0-1,-1 1 1,2-1 0,0 1 0,0 0 0,1 0 0,0 1-1,1-1 1,17-19 0,-23 30-20,0 0 0,0 0 0,0 0 0,0 0 0,0 0 0,1 1 0,-1-1 0,0 0 0,1 1 0,-1-1 0,1 1-1,-1-1 1,0 1 0,1 0 0,-1 0 0,1-1 0,-1 1 0,1 0 0,-1 1 0,1-1 0,-1 0 0,1 0 0,-1 0 0,1 1 0,0 0 0,2 0 11,-1 1 0,0 0 0,0 0 1,0 0-1,0 1 0,0-1 0,-1 0 1,1 1-1,-1 0 0,3 3 0,1 2-11,0 1-1,-1 0 0,0 0 0,-1 0 1,0 1-1,5 15 0,-3 54 189,2-75-1941,-3-4-750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6.880"/>
    </inkml:context>
    <inkml:brush xml:id="br0">
      <inkml:brushProperty name="width" value="0.1" units="cm"/>
      <inkml:brushProperty name="height" value="0.1" units="cm"/>
      <inkml:brushProperty name="color" value="#E71224"/>
    </inkml:brush>
  </inkml:definitions>
  <inkml:trace contextRef="#ctx0" brushRef="#br0">20 262 304,'0'0'1295,"0"0"-348,0 0 324,0 0 145,0 0-146,0 0-322,10-8-221,0 2-534,0-1 1,-1 0-1,0-1 1,0 0-1,-1 0 1,0-1-1,0 0 0,-1 0 1,0-1-1,-1 0 1,0 0-1,-1-1 1,0 0-1,5-14 1,-8 14-29,0-1 0,-1 1 1,0-1-1,0 1 1,-3-20-1,2 30-172,0 0 1,-1 0-1,1 0 1,-1 0-1,1 0 1,0 1 0,-1-1-1,0 0 1,1 0-1,-1 0 1,0 1-1,1-1 1,-1 0-1,0 1 1,1-1-1,-1 1 1,0-1-1,0 1 1,0-1-1,0 1 1,0-1-1,0 1 1,1 0-1,-1 0 1,0-1-1,0 1 1,0 0-1,0 0 1,0 0-1,0 0 1,0 0-1,0 0 1,0 0-1,0 0 1,0 1 0,0-1-1,0 0 1,0 1-1,-1 0 1,-2-1-11,0 2 1,0-1 0,1 0 0,-1 1 0,1-1 0,-1 1 0,1 0 0,-6 4 0,1 3 20,1 0 1,0 1-1,0-1 0,1 1 1,0 0-1,1 1 1,0 0-1,1-1 1,0 2-1,1-1 0,-4 19 1,2 6 75,1 0 1,1 54 0,4-79-76,0-1 0,1 1 0,0 0 0,1-1 1,0 1-1,1-1 0,0 0 0,1 0 0,0 0 1,0 0-1,1-1 0,0 0 0,1-1 0,0 1 1,0-1-1,1 0 0,0-1 0,0 0 1,1 0-1,0-1 0,0 0 0,0 0 0,1-1 1,0-1-1,0 1 0,0-1 0,1-1 0,-1 0 1,1-1-1,-1 0 0,20 1 0,-25-4 20,0 0-1,0 0 0,0-1 1,-1 0-1,1 1 0,-1-2 1,1 1-1,-1 0 0,0-1 1,0 0-1,0 0 1,0 0-1,-1-1 0,1 1 1,-1-1-1,0 0 0,0 0 1,0 0-1,2-4 0,3-5-21,-1 0 1,0 0-1,-1 0 0,-1 0 0,6-19 0,-8 21-2,0 1 1,-1-1 0,0 0 0,0 0-1,-1 0 1,-1 0 0,0 0 0,0 0-1,-3-13 1,3 23-19,-1 0 0,1 0 0,-1 0 0,1 0 0,-1 0 0,0 0 0,1 0 0,-1 0 0,0 1-1,0-1 1,0 0 0,0 0 0,1 1 0,-1-1 0,0 1 0,0-1 0,0 1 0,0-1 0,-1 1 0,1-1 0,0 1 0,0 0 0,0 0 0,0 0 0,0-1 0,0 1-1,0 0 1,-1 0 0,1 1 0,0-1 0,0 0 0,0 0 0,0 0 0,0 1 0,0-1 0,0 1 0,0-1 0,-2 2 0,0-1 2,-1 1 1,1-1-1,-1 1 0,1 0 1,0 0-1,0 1 1,0-1-1,1 1 1,-1-1-1,-2 4 1,1 1-7,0 0 1,0 0-1,1 0 1,0 1-1,1-1 1,0 1 0,0-1-1,1 1 1,-1 0-1,2 0 1,-1 0-1,1-1 1,0 1 0,1 0-1,0 0 1,0 0-1,0-1 1,1 1-1,5 13 1,-4-15 13,-1-1 0,1 1-1,0-1 1,0 0 0,1 0-1,-1 0 1,1-1 0,0 1 0,0-1-1,1 0 1,-1 0 0,1 0 0,0 0-1,0-1 1,0 0 0,1 0-1,-1-1 1,1 1 0,-1-1 0,1 0-1,0-1 1,0 1 0,0-1 0,0 0-1,12 0 1,-11-1 29,0-1 0,0 0-1,0 0 1,0 0 0,-1-1 0,1 0-1,0 0 1,-1 0 0,1-1 0,-1 0-1,0-1 1,0 1 0,0-1 0,-1 0 0,1-1-1,-1 1 1,0-1 0,0 0 0,-1 0-1,1-1 1,-1 1 0,5-9 0,1-6 38,0 0 1,-1 0-1,-1-1 1,-1 0 0,8-39-1,-16 69-123,1 0 0,0 0-1,0 0 1,1 0 0,0 0 0,1-1-1,0 1 1,0-1 0,1 1 0,0-1-1,7 15 1,-5-12 18,1-1 0,0 1 0,0-1 0,1 0 0,0-1 0,1 0 0,0 0 0,16 14 0,-23-23-84,-1 1 0,0-1-1,1 0 1,-1 0 0,1 1 0,-1-1 0,0 0-1,1 0 1,-1 0 0,1 0 0,-1 1 0,1-1 0,-1 0-1,0 0 1,1 0 0,-1 0 0,1 0 0,-1 0-1,1 0 1,-1 0 0,1 0 0,-1 0 0,0-1-1,1 1 1,-1 0 0,1 0 0,-1 0 0,0 0-1,1-1 1,-1 1 0,1 0 0,-1 0 0,0-1 0,1 1-1,-1 0 1,0-1 0,0 1 0,1 0 0,-1-1-1,0 1 1,0 0 0,1-1 0,-1 1 0,0-1-1,0 1 1,1-1 0,1-10-4720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209"/>
    </inkml:context>
    <inkml:brush xml:id="br0">
      <inkml:brushProperty name="width" value="0.1" units="cm"/>
      <inkml:brushProperty name="height" value="0.1" units="cm"/>
      <inkml:brushProperty name="color" value="#E71224"/>
    </inkml:brush>
  </inkml:definitions>
  <inkml:trace contextRef="#ctx0" brushRef="#br0">1 3 5569,'0'0'1753,"0"0"-353,0 0-104,0 0-784,0 0-512,0 0-144,0 0-744,0-2-696,0 2-521,2 5-807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9:57.796"/>
    </inkml:context>
    <inkml:brush xml:id="br0">
      <inkml:brushProperty name="width" value="0.1" units="cm"/>
      <inkml:brushProperty name="height" value="0.1" units="cm"/>
      <inkml:brushProperty name="color" value="#E71224"/>
    </inkml:brush>
  </inkml:definitions>
  <inkml:trace contextRef="#ctx0" brushRef="#br0">82 1 4409,'0'0'640,"0"0"504,0 0-214,0 0-375,0 0-169,0 0-90,-11 3-9,-33 10 47,42-12-305,1-1 0,-1 1 0,0 0 0,1 1 1,-1-1-1,1 0 0,-1 0 0,1 1 0,0-1 0,-1 0 1,1 1-1,0-1 0,0 1 0,0 0 0,0-1 1,1 1-1,-1 0 0,0 0 0,1 0 0,-1-1 0,1 1 1,-1 4-1,1 42 95,1-33-101,-1-12-32,1 1 0,-1-1 0,1 0 0,0 1 0,0-1 0,0 0 0,1 0-1,-1 0 1,1 0 0,-1 0 0,1 0 0,0 0 0,0 0 0,0-1 0,1 1-1,3 3 1,52 38 152,-7-5 181,-49-36-323,1-1-1,-1 0 1,0 1-1,0 0 1,0-1-1,0 1 0,0 0 1,-1 0-1,1 0 1,-1 1-1,0-1 0,2 6 1,-3-8 62,-1 1-1,1-1 1,-1 1 0,1-1 0,-1 0-1,1 1 1,-1-1 0,0 0 0,0 0-1,0 0 1,1 1 0,-1-1 0,0 0 0,-1 0-1,1 0 1,0 0 0,0-1 0,0 1-1,0 0 1,-1 0 0,1-1 0,0 1-1,-1-1 1,1 1 0,-1-1 0,1 1-1,0-1 1,-1 0 0,1 0 0,-1 0 0,-1 0-1,-20 4 472,1-1 0,-1-2 1,-23 0-1,44-1-1173,2 0-388,2-2-3105,12-10 813,1 0-658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0.642"/>
    </inkml:context>
    <inkml:brush xml:id="br0">
      <inkml:brushProperty name="width" value="0.1" units="cm"/>
      <inkml:brushProperty name="height" value="0.1" units="cm"/>
      <inkml:brushProperty name="color" value="#E71224"/>
    </inkml:brush>
  </inkml:definitions>
  <inkml:trace contextRef="#ctx0" brushRef="#br0">37 0 3673,'0'0'783,"0"0"334,0 0-323,0 0-537,-1 5 26,2 49 1099,2 0 1,20 103-1,-3-25-177,-16-80-905,-3-32-239,0 0 0,2 0 0,0-1 0,1 1 0,7 19 0,-10-44 1472,0 0-1456,-1-1 0,0 1 0,0-1-1,0 0 1,0 1 0,-1-1 0,0 0-1,0 1 1,-4-11 0,4 13-100,0 1 0,-1-1 0,0 1 0,1-1 0,-1 1-1,0 0 1,0 0 0,-1 0 0,1 0 0,0 0 0,-1 0 0,1 1 0,-1-1 0,1 1 0,-1-1 0,0 1 0,0 0-1,1 0 1,-1 0 0,0 1 0,0-1 0,0 1 0,0-1 0,-3 1 0,3 1 2,1-1 1,0 1 0,0 0-1,0 0 1,0 0-1,0 0 1,0 0-1,0 0 1,0 0 0,1 1-1,-1-1 1,0 1-1,1-1 1,-1 1-1,1 0 1,-1-1 0,1 1-1,0 0 1,0 0-1,0 0 1,0 0-1,0 0 1,0 0-1,1 0 1,-1 1 0,1-1-1,-1 0 1,1 0-1,0 0 1,0 1-1,0 3 1,0 0-22,1 0 0,-1 1 0,1-1 0,1 0 0,-1 0 0,1 0-1,0 0 1,0 0 0,1-1 0,0 1 0,0 0 0,0-1 0,1 0 0,-1 0 0,1 0 0,1 0 0,-1-1 0,0 0 0,1 1 0,0-2-1,8 6 1,-7-5 60,0 0 0,1 0 0,-1-1 0,1 0 0,0 0 0,0 0 0,0-1 0,0 0 0,0-1 0,0 0 0,1 0 0,-1 0 0,0-1 0,1 0 0,-1 0 0,1-1 0,-1 0 0,11-3 0,-14 2-2,1 0 0,-1-1 0,0 1 0,0-1 0,0 0 0,0 0 0,-1 0 0,1-1 1,-1 1-1,0-1 0,0 0 0,0 0 0,0 0 0,-1 0 0,0 0 0,0-1 0,0 1 0,0-1 0,0 1 0,-1-1 0,0 0 1,1-5-1,1-13 108,0-1 0,-1 1 0,-1-27 0,-1 46-110,0-4-36,0-15 284,0 22-277,0 1-1,0-1 1,0 1 0,0-1-1,0 1 1,0-1 0,-1 1-1,1-1 1,0 1-1,0-1 1,0 1 0,-1-1-1,1 1 1,0-1 0,-1 1-1,1 0 1,0-1-1,-1 1 1,1-1 0,-1 1-1,1 0 1,0 0-1,-1-1 1,1 1 0,-1 0-1,1 0 1,-1-1 0,1 1-1,-1 0 1,1 0-1,-1 0 1,1 0 0,-1 0-1,-1 51-494,2-41 503,0 0 1,1 1 0,0-1 0,1 0-1,0 0 1,0 0 0,1 0 0,1 0-1,4 10 1,-5-14 3,1-1-1,-1 0 1,1 1-1,0-2 1,0 1-1,1 0 1,0-1-1,0 0 1,0 0-1,0 0 0,0 0 1,1-1-1,-1 0 1,1 0-1,11 3 1,-15-5-10,1 0 0,0 0 0,0-1 1,0 1-1,-1-1 0,1 0 0,0 1 0,0-1 0,0-1 1,0 1-1,-1 0 0,1-1 0,0 1 0,0-1 1,-1 0-1,1 0 0,0 0 0,-1 0 0,1-1 0,-1 1 1,1-1-1,-1 1 0,0-1 0,0 0 0,0 0 1,0 0-1,0 0 0,0 0 0,0 0 0,0-1 0,-1 1 1,1 0-1,-1-1 0,0 0 0,2-3 0,2-7-128,-1 0 0,0 0-1,0 0 1,2-27-1,-4 32 31,0 18 117,1 0 1,-1 0 0,2 0-1,-1-1 1,1 1 0,1-1 0,0 0-1,0 0 1,0 0 0,1-1 0,14 14-1,-16-17-2,1 0 0,0 0 0,1-1 0,-1 1 0,1-1 0,0-1 1,0 1-1,0-1 0,0 0 0,1-1 0,-1 1 0,1-1 0,0 0 0,0-1 0,-1 0 0,1 0 0,0 0 0,7-1 0,-11-1 4,0 0 1,-1 0-1,1 0 0,0 0 0,-1-1 1,1 1-1,-1-1 0,0 0 1,1 1-1,-1-1 0,0 0 1,0 0-1,0-1 0,-1 1 1,1 0-1,0-1 0,-1 1 1,1-1-1,-1 1 0,0-1 0,0 0 1,1-2-1,18-63 280,-16-1 313,-4 48-126,0 21-610,0 0-103,0 0-157,-2 35-149,-2 121 984,4-156-420,0 0 52,0 0 24,0 0-4,0-32 456,1 15-531,0 0 1,1 0-1,7-27 0,-7 35-57,1 1 0,0-1 0,0 1 0,1 0-1,0 0 1,0 0 0,0 0 0,11-12 0,-14 19 16,-1 0 1,1 1 0,0-1-1,-1 0 1,1 0-1,0 1 1,0-1-1,0 0 1,0 1 0,-1-1-1,1 1 1,0-1-1,0 1 1,0-1-1,0 1 1,0 0 0,0-1-1,0 1 1,0 0-1,1 0 1,-1 0-1,0 0 1,0 0 0,0 0-1,0 0 1,0 0-1,0 0 1,0 0-1,0 1 1,0-1 0,0 0-1,0 1 1,0-1-1,0 1 1,0-1-1,0 1 1,0 0 0,0-1-1,-1 1 1,1 0-1,0-1 1,0 1-1,-1 0 1,1 0-1,0 0 1,-1 0 0,1 0-1,-1 0 1,1 1-1,5 9-13,-1-1 0,-1 1 0,6 22 0,-3-13 37,-6-17 8,8 20-8,1 0 0,1-1 0,0 0 0,23 30 0,-31-48-9,1 0 0,-1 0-1,0-1 1,1 1 0,0-1 0,0 0 0,0 0-1,0-1 1,0 1 0,1-1 0,-1 0-1,10 3 1,-11-4 6,1-1 0,-1 0 0,1 1-1,0-2 1,-1 1 0,1 0 0,-1-1 0,1 1-1,-1-1 1,1 0 0,-1-1 0,0 1 0,1 0-1,-1-1 1,0 0 0,0 0 0,0 0 0,0 0-1,0 0 1,3-3 0,1-1-14,-1 0 1,1 0-1,-1-1 1,0 1-1,0-1 1,-1-1-1,0 1 0,0-1 1,-1 0-1,0 0 1,0 0-1,-1 0 1,0-1-1,-1 1 1,1-1-1,0-14 0,-3 22-67,3 22-574,-1-15 665,1 0 1,0 0 0,0 0-1,0 0 1,0 0-1,1-1 1,0 0 0,0 1-1,1-1 1,-1-1 0,1 1-1,0-1 1,1 0 0,-1 0-1,0 0 1,1-1-1,12 6 1,-7-5 23,0 0-1,0-1 1,0-1 0,1 1-1,-1-2 1,1 0 0,-1 0-1,1-1 1,17-2 0,-24 2-22,-1-1 1,0 0-1,0-1 0,0 1 1,1-1-1,-1 0 1,-1 0-1,1 0 1,0 0-1,0-1 0,-1 1 1,0-1-1,1 0 1,-1 0-1,0 0 1,0-1-1,-1 1 0,1-1 1,-1 1-1,1-1 1,-1 0-1,-1 0 1,3-4-1,-1 1 20,-1 0 1,0-1-1,0 1 1,0-1-1,-1 0 1,0 1-1,-1-1 1,1 0-1,-1 0 1,-1 1-1,0-1 1,-2-11-1,2 16-25,0 1-1,0-1 1,0 0 0,0 1-1,0-1 1,0 1 0,-1 0-1,1-1 1,-1 1-1,0 0 1,0 0 0,0 0-1,0 0 1,0 0 0,0 1-1,0-1 1,0 1-1,-1-1 1,1 1 0,-1 0-1,-3-2 1,4 3-5,0-1 1,0 1-1,0 0 1,0 0-1,0 0 0,0 0 1,0 0-1,0 0 0,0 0 1,0 1-1,0-1 1,0 1-1,1-1 0,-1 1 1,0 0-1,0 0 1,0 0-1,0 0 0,1 0 1,-1 0-1,1 0 0,-1 1 1,1-1-1,-1 0 1,1 1-1,0 0 0,-1-1 1,1 1-1,-1 2 1,-7 14 81,1 0 1,1 0 0,1 0 0,1 1 0,0 0 0,2 0 0,0 0-1,1 1 1,1-1 0,0 0 0,2 1 0,3 25 0,-2-36-57,0 1 0,1 0 0,-1-1 0,2 1 1,-1-1-1,1 0 0,1 0 0,6 9 0,51 62 143,-52-69-152,1 0 0,-1 1 0,-1 0 0,0 1 0,-1 0-1,-1 0 1,0 1 0,0 0 0,-1 0 0,-1 1 0,4 18 0,-8-26 34,0 0-1,0 0 0,0 0 0,-1 0 1,-1 1-1,1-1 0,-1 0 0,0 0 1,-3 10-1,2-13 20,0-1 0,0 1 1,0-1-1,-1 1 0,1-1 0,-1 0 1,1 0-1,-1 0 0,0 0 0,0-1 1,0 1-1,-1-1 0,1 0 0,-1 0 1,1 0-1,-1 0 0,0-1 0,-3 2 1,-7 2 19,0-1 1,0-1 0,0 0 0,-1-1 0,1 0-1,-1-1 1,1-1 0,-20-2 0,26 2-81,1-1 0,0 0 0,-1-1 0,1 1 0,0-2 0,0 1 0,0-1 0,0 0 0,0 0 0,1 0 0,-1-1 0,1 0 0,0-1 0,0 1 0,1-1 0,-1 0 0,-8-12 1,11 13-3,1-1 1,0 1 0,1-1 0,-1 1 0,1-1-1,0 0 1,0 0 0,0 1 0,1-1 0,-1 0 0,1 0-1,1 0 1,-1 0 0,1 0 0,-1 0 0,1 1-1,1-1 1,-1 0 0,1 0 0,-1 1 0,1-1 0,1 1-1,-1 0 1,1 0 0,0 0 0,4-5 0,7-10 25,1 1 0,0 1 0,2 1 1,19-16-1,2 3 542,2 2-1,72-38 1,-70 43-453,-1-2-1,68-52 0,-82 46-3689,-21 19-1391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3.609"/>
    </inkml:context>
    <inkml:brush xml:id="br0">
      <inkml:brushProperty name="width" value="0.1" units="cm"/>
      <inkml:brushProperty name="height" value="0.1" units="cm"/>
      <inkml:brushProperty name="color" value="#E71224"/>
    </inkml:brush>
  </inkml:definitions>
  <inkml:trace contextRef="#ctx0" brushRef="#br0">28 0 624,'0'0'3853,"0"0"-2134,0 0-367,0 0-233,0 0-404,0 0-218,0 0-15,0 0-14,0 0-56,0 0-45,0 10 121,-26 468 5524,25-475-5899,0 7-1141,1-13-1684,1-19-2328,-1 6 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5.859"/>
    </inkml:context>
    <inkml:brush xml:id="br0">
      <inkml:brushProperty name="width" value="0.05" units="cm"/>
      <inkml:brushProperty name="height" value="0.05" units="cm"/>
    </inkml:brush>
  </inkml:definitions>
  <inkml:trace contextRef="#ctx0" brushRef="#br0">475 0 40,'0'0'1036,"0"0"-48,0 0-54,0 0-149,0 0 48,0 0 19,0 0 23,0 0 22,0 0-122,0 0-75,0 0-164,-10 28 562,-33 27-396,-2-3-1,-99 89 1,-31 35-16,153-153-658,-13 17 263,35-39-259,0-1-48,0 0-370,4-4-2225,35-24-2722,-18 14 188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099"/>
    </inkml:context>
    <inkml:brush xml:id="br0">
      <inkml:brushProperty name="width" value="0.1" units="cm"/>
      <inkml:brushProperty name="height" value="0.1" units="cm"/>
      <inkml:brushProperty name="color" value="#E71224"/>
    </inkml:brush>
  </inkml:definitions>
  <inkml:trace contextRef="#ctx0" brushRef="#br0">60 0 936,'0'0'1099,"0"0"241,0 0 27,0 15-238,-8 367 6611,8-381-7819,0 0 0,0-1 0,0 1 0,0 0 0,0-1 0,-1 1 0,1-1 0,0 1 0,0-1 0,-1 1 0,1-1 0,0 1 0,0 0 0,-1-1 0,1 0 0,-1 1 0,1-1 0,0 1 0,-1-1 0,1 1 0,-1-1 0,1 0 0,-1 1 0,1-1 0,-1 0 0,0 0 0,1 1 0,-1-1 0,1 0 0,-1 0 0,0 0 0,1 0 0,-1 0 0,1 0 0,-2 0 0,-22-2-4857,12-2-135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4.429"/>
    </inkml:context>
    <inkml:brush xml:id="br0">
      <inkml:brushProperty name="width" value="0.1" units="cm"/>
      <inkml:brushProperty name="height" value="0.1" units="cm"/>
      <inkml:brushProperty name="color" value="#E71224"/>
    </inkml:brush>
  </inkml:definitions>
  <inkml:trace contextRef="#ctx0" brushRef="#br0">0 0 2777,'0'0'1664,"0"0"-720,0 0 0,0 0-432,0 0 65,0 0 127,0 0 40,68 4-40,-47 1-128,0 0-120,-4 0-272,0 0-104,-4-1-24,-1-1-56,-1 0-432,3-3-552,-5 0-680,-1 0-1329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5.344"/>
    </inkml:context>
    <inkml:brush xml:id="br0">
      <inkml:brushProperty name="width" value="0.1" units="cm"/>
      <inkml:brushProperty name="height" value="0.1" units="cm"/>
      <inkml:brushProperty name="color" value="#E71224"/>
    </inkml:brush>
  </inkml:definitions>
  <inkml:trace contextRef="#ctx0" brushRef="#br0">34 46 40,'0'0'1135,"0"0"-32,0 0 76,0 15-212,7 313 4670,-7-328-5248,0 0 343,-1-40 777,-13-33-1276,3 0 0,-3-116 0,14 175-385,0 17-208,8 23-171,-2-16 522,4 6-80,1-1 0,0 1 0,19 18-1,-28-31 76,1-1-1,-1 1 1,1-1 0,0 1-1,0-1 1,0 0-1,0 0 1,0 0-1,0-1 1,0 1-1,1-1 1,-1 0-1,1 0 1,-1 0-1,1 0 1,-1-1 0,1 1-1,-1-1 1,1 0-1,0 0 1,-1 0-1,1 0 1,-1-1-1,7-1 1,-6 0-15,0 0-1,-1-1 1,1 1 0,-1-1-1,0 1 1,0-1 0,0 0 0,0 0-1,-1-1 1,1 1 0,-1 0 0,0-1-1,4-7 1,-3 5 54,0 0-1,-1-1 1,1 1-1,-1-1 0,-1 0 1,1 0-1,-1 1 1,0-9-1,-1 15-177,0 0-91,0 42-12,11 122 1784,1 0-681,-1-172-5899,-9-4 961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06.383"/>
    </inkml:context>
    <inkml:brush xml:id="br0">
      <inkml:brushProperty name="width" value="0.1" units="cm"/>
      <inkml:brushProperty name="height" value="0.1" units="cm"/>
      <inkml:brushProperty name="color" value="#E71224"/>
    </inkml:brush>
  </inkml:definitions>
  <inkml:trace contextRef="#ctx0" brushRef="#br0">80 36 472,'0'0'1254,"0"0"-238,0 0 95,-1 16-227,-2 241 3800,2-300-3177,0 20-1188,1 0-1,1-1 1,0 1 0,6-24 0,-5 41-301,-1-1 0,1 1 0,1 0 0,-1 0 0,1 0 0,0 1 0,0-1 0,1 1 0,-1-1 0,1 1 0,0 0 1,1 0-1,-1 1 0,1-1 0,0 1 0,0 0 0,1 1 0,-1-1 0,8-3 0,-6 3-8,0 1-1,0 0 1,0 1 0,1 0 0,-1 0 0,0 0 0,1 1-1,0 0 1,-1 0 0,12 1 0,-14 1-8,1 0 0,-1 0 0,1 1 0,-1-1 0,0 1 0,0 1 0,0-1 0,0 1 0,0-1 0,-1 1 0,1 1 0,-1-1 0,1 1 0,6 7 0,-1-1 17,-1 1 0,0 0 0,-1 0-1,0 1 1,10 19 0,-16-25 11,1 1 0,-1-1 0,0 1-1,0-1 1,-1 1 0,0 0 0,0 0 0,0-1 0,-1 1 0,0 0 0,0 0-1,-1 0 1,-2 11 0,-2-8-4,0 0 0,-1 0-1,0-1 1,-1 0 0,1 0 0,-2 0-1,1-1 1,-1 0 0,-15 12 0,-1 1-10,12-9 35,0 1-27,-2 0 0,-23 17 1,32-27 35,0 0 0,-1 0 1,1 0-1,-1-1 0,1 0 1,-1 0-1,0 0 0,0-1 1,0 1-1,0-2 0,-11 1 1,-1-1-31,6 0 194,1 0 1,-1 0 0,-21 5-1,29-4-468,1 0 0,-1 0-1,0 1 1,1-1 0,-1 1-1,1 0 1,0 0 0,0 0-1,0 1 1,0-1 0,0 1-1,0-1 1,0 1 0,1 0 0,-4 5-1,0 2-3201,0-4-3417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1.028"/>
    </inkml:context>
    <inkml:brush xml:id="br0">
      <inkml:brushProperty name="width" value="0.1" units="cm"/>
      <inkml:brushProperty name="height" value="0.1" units="cm"/>
      <inkml:brushProperty name="color" value="#E71224"/>
    </inkml:brush>
  </inkml:definitions>
  <inkml:trace contextRef="#ctx0" brushRef="#br0">532 49 4297,'0'0'1411,"21"0"-72,64 0 77,-63 0-308,-29 0-297,5 0-758,1 0-1,-1 0 0,1 0 0,-1 0 1,1 0-1,-1 0 0,0-1 1,1 1-1,-1-1 0,1 1 1,-1-1-1,1 1 0,0-1 1,-1 0-1,1 0 0,0 1 1,-1-1-1,1 0 0,0 0 1,0-1-1,0 1 0,0 0 1,0 0-1,0 0 0,-2-3 1,0 1 111,0 1 1,-1 0 0,1-1-1,-1 1 1,0 1 0,1-1-1,-1 0 1,0 1 0,0 0-1,0 0 1,-6-1 0,-52-5 278,45 6-427,-1 1 0,0 1 0,0 0 0,1 1 0,-1 1 0,-33 10 1,45-11-23,1 0 0,0 1 0,0-1 0,1 1 0,-1 0 0,1 0 1,-1 0-1,1 1 0,0 0 0,0-1 0,0 1 0,1 1 0,-1-1 1,1 1-1,0-1 0,0 1 0,1 0 0,-1 0 0,1 0 0,0 0 1,1 0-1,-1 1 0,1-1 0,0 0 0,0 1 0,1 9 0,-1-6-3,2 0 0,-1 0-1,1 0 1,1 0-1,-1 0 1,2 0-1,-1-1 1,1 1 0,0-1-1,1 1 1,5 8-1,6 6 74,0-2-1,27 30 0,-22-28-30,-19-22-31,0 0 1,0 0 0,0 0 0,0 0-1,0 0 1,0 0 0,0 1 0,0-1-1,-1 0 1,1 0 0,0 1 0,-1-1 0,1 1-1,-1-1 1,0 0 0,1 1 0,-1-1-1,0 1 1,0-1 0,0 2 0,-1-2-3,1 0 0,-1 0 0,0 0 1,0 0-1,1 0 0,-1-1 1,0 1-1,0 0 0,0-1 1,0 1-1,0-1 0,0 1 0,0-1 1,0 1-1,-3 0 0,-6 3-6,10-3 4,-1 0-1,0-1 1,1 1 0,-1 0 0,1 0-1,-1 0 1,1-1 0,0 1 0,-1 0 0,1 0-1,0 0 1,0 0 0,-1 0 0,1-1-1,0 1 1,0 0 0,0 0 0,0 0 0,0 0-1,0 0 1,0 0 0,1 1 0,-1 0 11,0-1 0,1 0 0,-1 1 1,0-1-1,0 0 0,0 1 0,0-1 1,-1 0-1,1 1 0,0-1 0,0 0 0,-1 1 1,1-1-1,-1 0 0,1 0 0,-1 1 1,0-1-1,1 0 0,-1 0 0,0 0 1,-1 2-1,-9 3 83,-1 0 0,0 0-1,0-1 1,0-1 0,0 0 0,-1 0 0,1-1 0,-1-1 0,-26 2 0,-13-3 800,-55-4 0,99 3-697,6 0-174,0 0 0,0 0 0,0 0 0,0-1 1,0 1-1,0 0 0,0-1 0,0 1 0,0-1 1,0 0-1,0 0 0,0 0 0,0 0 0,0 0 1,1 0-1,-1 0 0,0 0 0,-2-3 0,4 4-413,0 0-362,0 0-472,0 0-728,1 0-1277,4 0-2065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432"/>
    </inkml:context>
    <inkml:brush xml:id="br0">
      <inkml:brushProperty name="width" value="0.1" units="cm"/>
      <inkml:brushProperty name="height" value="0.1" units="cm"/>
      <inkml:brushProperty name="color" value="#E71224"/>
    </inkml:brush>
  </inkml:definitions>
  <inkml:trace contextRef="#ctx0" brushRef="#br0">0 214 1856,'0'0'1253,"0"0"-93,0 0-77,0 0-60,20-4-92,13-2-380,0-2 1,-1-2 0,0-1 0,51-25 0,-70 30-343,-1-2-1,-1 1 1,19-17 0,-27 21-171,0 0 1,0 0-1,0 0 0,-1 0 0,0 0 1,1-1-1,-1 1 0,-1-1 1,1 0-1,0 1 0,-1-1 0,0 0 1,0 0-1,0 0 0,0 0 1,-1 0-1,1-5 0,-2 8-68,1 0 0,0-1 0,-1 1-1,1 0 1,-1 0 0,1 0 0,-1 0 0,0 0-1,1 0 1,-1 0 0,0 0 0,0 0 0,1 0-1,-1 1 1,0-1 0,0 0 0,0 0 0,0 1-1,0-1 1,0 1 0,0-1 0,0 1-1,-1-1 1,1 1 0,0 0 0,0-1 0,0 1-1,0 0 1,-1 0 0,-1 0 0,-43-2-68,39 2-4,0 0 84,1 0 1,0 1-1,-1 0 0,1 0 1,0 1-1,0-1 1,0 1-1,0 1 0,0-1 1,0 1-1,1 0 1,-1 0-1,1 1 0,0 0 1,0 0-1,0 0 1,1 0-1,-1 1 0,1-1 1,0 1-1,0 0 0,1 1 1,0-1-1,-1 1 1,2-1-1,-1 1 0,1 0 1,0 0-1,0 0 1,0 0-1,1 1 0,0-1 1,0 11-1,1-12 7,0-1 0,0 1-1,1-1 1,-1 1 0,1-1 0,0 1-1,1-1 1,-1 0 0,1 1-1,0-1 1,0 0 0,0 0 0,0 0-1,1 0 1,0-1 0,0 1 0,0-1-1,0 1 1,0-1 0,0 0 0,1 0-1,0-1 1,0 1 0,-1-1 0,1 0-1,1 0 1,-1 0 0,0 0 0,0-1-1,1 1 1,-1-1 0,1 0-1,-1-1 1,1 1 0,7-1 0,-4 0 46,1 0 1,-1-1 0,1 1 0,-1-2 0,1 1-1,-1-2 1,0 1 0,0-1 0,0 0-1,0 0 1,-1-1 0,1 0 0,-1-1 0,0 1-1,0-1 1,0-1 0,-1 1 0,0-1-1,0-1 1,0 1 0,-1-1 0,0 0 0,0 0-1,-1 0 1,0 0 0,0-1 0,-1 0 0,1 0-1,-2 0 1,1 0 0,-1 0 0,-1-1-1,1 1 1,-1-11 0,-2 25-96,0 1-1,0-1 1,-1 0 0,0 0-1,0 0 1,-4 7 0,-6 17 123,8-14-83,1 0-1,1 0 0,-2 33 1,4-49 54,0 0 24,4-34 676,-1 25-735,0-1 0,0 1 1,1 0-1,0 0 0,1 0 0,0 1 0,0 0 0,1 0 0,0 0 0,1 0 0,-1 1 0,1 0 0,16-11 0,-22 17-37,-1 1 0,1 0 1,-1 0-1,1 0 0,0 0 0,-1 0 1,1 0-1,0 0 0,-1 0 0,1 0 1,0 1-1,-1-1 0,1 0 0,-1 0 0,1 0 1,0 1-1,-1-1 0,1 0 0,-1 1 1,1-1-1,-1 1 0,1-1 0,-1 0 0,1 1 1,-1-1-1,0 1 0,1-1 0,-1 1 1,1 0-1,-1-1 0,0 1 0,0-1 0,1 1 1,-1-1-1,0 1 0,0 0 0,0-1 1,0 1-1,0 0 0,0-1 0,0 1 0,0 0 1,0-1-1,0 1 0,0-1 0,0 2 1,3 41 185,-3-35-181,0 5 42,1 0 0,1 0 0,0-1 0,6 18 0,-8-28-10,1 0-1,-1 0 1,1 0 0,0 1-1,0-1 1,0 0 0,0-1-1,0 1 1,0 0-1,0 0 1,1 0 0,-1-1-1,1 1 1,-1 0 0,1-1-1,-1 0 1,1 1-1,0-1 1,0 0 0,0 0-1,0 0 1,0 0 0,0 0-1,0 0 1,0-1-1,0 1 1,0-1 0,0 1-1,1-1 1,-1 0-1,0 0 1,0 0 0,5 0-1,-2-3 73,0-1 0,0 1 0,-1-1-1,1 0 1,-1 0 0,0 0 0,0-1 0,0 1-1,-1-1 1,1 0 0,-1 0 0,5-10-1,2-2 119,7-15 3,-14 26-159,0 0 0,0-1 0,1 1 0,-1 0-1,1 1 1,1-1 0,-1 1 0,1 0 0,7-6 0,-10 10-66,1-1 0,-1 1 0,1 0 0,0 0 1,0 0-1,-1 1 0,1-1 0,0 1 0,0 0 0,0-1 0,0 1 0,0 0 0,-1 1 0,1-1 1,0 0-1,0 1 0,0 0 0,-1 0 0,1 0 0,0 0 0,3 2 0,-1-1 3,0 1-1,-1-1 1,1 1-1,-1 1 0,0-1 1,1 1-1,-1-1 1,-1 1-1,1 0 0,4 7 1,-4-5 26,0 1 1,0 0-1,-1 0 1,0 0-1,0 0 1,0 1-1,2 14 1,-5-20 55,1 0 0,-1 0 0,0 0-1,0 0 1,0 1 0,-1-1 0,1 0 0,0 0 0,-1 0 0,1 0 0,-1 0 0,0 0-1,1 0 1,-1 0 0,0-1 0,0 1 0,-1 0 0,1 0 0,0-1 0,0 1 0,-1-1-1,1 1 1,-1-1 0,0 1 0,1-1 0,-1 0 0,0 0 0,0 0 0,1 0 0,-1 0 0,0 0-1,0-1 1,-3 2 0,-4 0 98,-1 0 0,1 0 0,-1-1 0,-14 1 0,-3-2-2237,24 0 1629,2 0-1602,1 0-1681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3.881"/>
    </inkml:context>
    <inkml:brush xml:id="br0">
      <inkml:brushProperty name="width" value="0.1" units="cm"/>
      <inkml:brushProperty name="height" value="0.1" units="cm"/>
      <inkml:brushProperty name="color" value="#E71224"/>
    </inkml:brush>
  </inkml:definitions>
  <inkml:trace contextRef="#ctx0" brushRef="#br0">0 92 544,'0'0'675,"0"0"68,0 0 238,0 0 93,5 16-18,15 50-224,-18-61-732,0 0-1,0 0 0,1-1 1,-1 1-1,1-1 0,0 1 1,0-1-1,1 0 0,-1-1 1,1 1-1,0 0 1,0-1-1,0 0 0,1 0 1,-1 0-1,1-1 0,5 3 1,-8-4-24,1 0 1,-1 0-1,1 0 0,0 0 1,-1-1-1,1 1 1,0-1-1,-1 0 1,1 0-1,0 0 1,-1 0-1,1 0 1,0 0-1,-1-1 1,1 0-1,-1 1 0,1-1 1,-1 0-1,1 0 1,-1 0-1,1-1 1,-1 1-1,0 0 1,0-1-1,1 0 1,-1 1-1,0-1 1,-1 0-1,3-2 0,1-5 70,0 1-1,-1-1 1,0 0-1,0 0 1,-1 0-1,0 0 1,-1 0-1,0-1 1,0 1-1,-1-1 0,0 0 1,-1 1-1,0-1 1,-2-14-1,1 20-135,-1 1 0,1-1 0,0 0 0,-1 1 0,0 0 0,0-1 0,0 1 0,0 0 0,-1 0 0,1 0 0,-1 1 0,1-1 0,-1 0 0,0 1 0,0 0 0,-1 0 0,1 0 0,0 0 0,-1 0 0,1 0 0,-1 1 0,-4-2 0,2 1-110,0 0 0,0 0 0,0 1 0,0-1 0,0 1 0,0 1 0,-1-1 0,1 1 0,0 0 0,0 0 0,0 1 1,-1 0-1,-6 2 0,10-1-283,0 0-1,0 0 1,0 0 0,0 1 0,1-1 0,0 1 0,-1 0 0,1-1 0,0 1 0,0 0 0,0 0-1,1 0 1,-1 1 0,-1 5 0,-2 7-2750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429"/>
    </inkml:context>
    <inkml:brush xml:id="br0">
      <inkml:brushProperty name="width" value="0.1" units="cm"/>
      <inkml:brushProperty name="height" value="0.1" units="cm"/>
      <inkml:brushProperty name="color" value="#E71224"/>
    </inkml:brush>
  </inkml:definitions>
  <inkml:trace contextRef="#ctx0" brushRef="#br0">1 73 600,'0'0'862,"0"0"11,0 0-1,0 18 66,0 143 2672,0-160-3170,0-1 370,0 0 159,0-31 1253,0 21-2243,0 0-1,2 1 1,-1-1 0,1 1-1,0-1 1,1 1 0,0 0 0,1 0-1,0 0 1,0 0 0,1 1-1,0-1 1,0 1 0,1 1-1,0-1 1,0 1 0,1 0 0,0 0-1,0 1 1,1 0 0,0 0-1,0 1 1,0-1 0,0 2 0,1 0-1,0 0 1,0 0 0,0 1-1,1 0 1,-1 1 0,1 0-1,18-1 1,-27 3-114,-1 0 1,1 0-1,-1 0 1,1 0-1,-1 0 0,1 0 1,-1 0-1,1 1 0,-1-1 1,1 0-1,-1 0 0,1 0 1,-1 1-1,1-1 0,-1 0 1,1 1-1,-1-1 0,0 0 1,1 1-1,-1-1 0,0 0 1,1 1-1,-1-1 1,0 1-1,1-1 0,-1 1 1,0-1-1,1 2 0,1 6-2572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4.896"/>
    </inkml:context>
    <inkml:brush xml:id="br0">
      <inkml:brushProperty name="width" value="0.1" units="cm"/>
      <inkml:brushProperty name="height" value="0.1" units="cm"/>
      <inkml:brushProperty name="color" value="#E71224"/>
    </inkml:brush>
  </inkml:definitions>
  <inkml:trace contextRef="#ctx0" brushRef="#br0">52 1 176,'0'0'2578,"0"0"-942,0 0-69,0 0-37,0 0-284,-3 17-130,-3 15-730,-14 103 2628,21-123-2907,-4 11-1335,-10-17-4055,5-6 742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5.392"/>
    </inkml:context>
    <inkml:brush xml:id="br0">
      <inkml:brushProperty name="width" value="0.1" units="cm"/>
      <inkml:brushProperty name="height" value="0.1" units="cm"/>
      <inkml:brushProperty name="color" value="#E71224"/>
    </inkml:brush>
  </inkml:definitions>
  <inkml:trace contextRef="#ctx0" brushRef="#br0">4 0 4121,'0'0'2192,"0"0"-711,0 0-81,0 0-576,0 0-496,0 0-320,0 0-8,-4 12-80,4-7-592,0-1-888,0-1-1345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1"/>
    </inkml:context>
    <inkml:brush xml:id="br0">
      <inkml:brushProperty name="width" value="0.05" units="cm"/>
      <inkml:brushProperty name="height" value="0.05" units="cm"/>
    </inkml:brush>
  </inkml:definitions>
  <inkml:trace contextRef="#ctx0" brushRef="#br0">35 23 2481,'0'0'2936,"0"0"-1533,0 0-519,0 0-177,0 0-204,0 0 18,-4 11 134,-20 73 892,22-76-1407,1 1-1,-1-1 0,1 0 0,1 1 1,-1-1-1,1 1 0,1-1 1,-1 1-1,2-1 0,1 10 0,-2-16-158,0 1-1,0 0 1,1-1-1,-1 0 0,1 1 1,0-1-1,-1 0 0,1 0 1,0 0-1,0 0 0,0 0 1,1 0-1,-1-1 0,0 1 1,0-1-1,1 1 0,-1-1 1,1 0-1,-1 0 0,1 0 1,0-1-1,-1 1 0,5 0 1,-4-1-15,1 0 1,0 1 0,0-1-1,-1-1 1,1 1 0,0-1-1,-1 1 1,1-1-1,0 0 1,-1-1 0,1 1-1,-1-1 1,0 1 0,1-1-1,-1 0 1,4-4 0,-1 0 76,0 0-1,0-1 1,-1 0 0,0 0 0,0 0 0,-1-1 0,0 1 0,0-1 0,0 0 0,-1-1 0,0 1 0,-1 0 0,0-1-1,0 0 1,-1 1 0,0-1 0,0 0 0,-1 0 0,0 0 0,0 0 0,-2-10 0,1 16 16,0 0 0,0 0 0,0 0 0,0 1 0,-1-1 0,1 0 0,-1 1 0,0-1 0,0 1 0,0 0 0,0 0 0,0 0 0,0 0 0,0 0 0,0 0 0,-1 0 1,1 1-1,-1-1 0,1 1 0,-6-2 0,3 1 77,0 1 1,0 0-1,0-1 1,0 2-1,0-1 1,-1 1 0,1 0-1,0 0 1,0 0-1,-8 2 1,10-1-130,-1 1 0,1-1 0,0 1 0,-1 0 0,1 0 0,0 0 0,0 1 0,0-1 0,1 1 0,-1 0 0,1 0 0,-1 0 0,1 0 0,0 0 0,0 0 0,-2 5 0,0 0-17,0 0 0,1 0 0,-1 0 1,2 0-1,-1 1 0,-1 10 0,3-10 8,0 0 0,0 1 0,1-1-1,0 0 1,1 1 0,-1-1 0,5 15-1,-5-21-28,1-1 0,0 1-1,-1-1 1,1 1 0,0-1-1,1 1 1,-1-1 0,0 1-1,1-1 1,-1 0 0,1 0-1,0 0 1,-1 0 0,1 0-1,0 0 1,0-1 0,0 1-1,0-1 1,1 1 0,-1-1-1,0 0 1,1 0 0,-1 0-1,0 0 1,1-1 0,-1 1-1,1 0 1,-1-1 0,1 0-1,3 0 1,-2 0 13,1-1 1,-1 0-1,1 0 0,-1 0 1,0 0-1,1-1 1,-1 0-1,0 0 1,0 0-1,0-1 0,0 1 1,-1-1-1,1 0 1,0 0-1,-1 0 0,0-1 1,0 0-1,0 1 1,0-1-1,0 0 0,-1 0 1,4-9-1,-1 3 91,0-1-1,-1 1 1,-1-1-1,0 0 1,0 0-1,-1 0 1,0 0-1,0-23 1,-1 33-60,-1 1 1,0-1-1,0 1 0,0-1 0,-1 0 1,1 1-1,0-1 0,0 1 1,0-1-1,0 0 0,0 1 1,-1-1-1,1 1 0,0-1 0,0 1 1,-1-1-1,1 1 0,-1-1 1,1 1-1,0-1 0,-1 1 1,1-1-1,-1 1 0,1 0 1,-1-1-1,1 1 0,-1 0 0,1-1 1,-1 1-1,1 0 0,-1 0 1,1-1-1,-1 1 0,1 0 1,-1 0-1,0 0 0,1 0 1,-1 0-1,1 0 0,-1 0 0,1 0 1,-1 0-1,0 1 0,-1 3-33,0 1-1,1 1 1,0-1 0,0 0-1,-1 6 1,1-5-30,0 0 0,1 0 0,0 1 0,0-1 0,0 0 0,1 0 1,0 0-1,0 0 0,0 0 0,1 0 0,-1 0 0,2 0 0,-1-1 1,5 9-1,-5-10-24,0-1-1,0 0 1,1 0 0,-1-1 0,1 1 0,0 0 0,0-1 0,0 0-1,0 0 1,0 0 0,0 0 0,1 0 0,-1-1 0,0 1 0,1-1 0,0 0-1,-1 0 1,1-1 0,-1 1 0,1-1 0,0 0 0,-1 0 0,8-1-1,-8 0 67,0 0-1,0 0 0,0 0 0,0-1 0,0 1 0,0-1 0,0 0 0,0 0 0,-1 0 0,1-1 0,-1 1 0,1 0 0,-1-1 1,0 0-1,0 0 0,0 0 0,0 0 0,0 0 0,1-5 0,1 0 39,0 0 0,-1 0 0,0-1 0,0 0 0,-1 1 0,2-16 0,-2-42 1195,-2 66-952,0 0-154,0 0-250,0 25-68,-1-7 176,2 1-1,0-1 1,0 0-1,2 1 1,0-1-1,1-1 1,6 20-1,-4-104-24,-6 65 79,5-37 466,-5 37-415,1 0 1,-1-1-1,1 1 0,0 0 0,-1 0 0,1 0 0,0 0 1,0 0-1,0 0 0,0 0 0,1 0 0,-1 0 0,0 0 1,3-1-1,31-11-1790,-7 5-4283,-18 3-439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6.632"/>
    </inkml:context>
    <inkml:brush xml:id="br0">
      <inkml:brushProperty name="width" value="0.05" units="cm"/>
      <inkml:brushProperty name="height" value="0.05" units="cm"/>
    </inkml:brush>
  </inkml:definitions>
  <inkml:trace contextRef="#ctx0" brushRef="#br0">0 1 1424,'0'0'1121,"0"0"-125,0 0-296,0 0-232,0 0-76,0 0 32,11 7 3362,15 66-2344,24 119 0,-12-41-327,-25-100-661,-10-33-202,2 1 0,0-1-1,1 0 1,1-1-1,13 27 1,-19-43-276,-1-1 0,0 1 0,1 0 0,-1-1 0,0 1 0,1 0 0,-1-1-1,1 1 1,-1-1 0,1 1 0,-1 0 0,1-1 0,-1 1 0,1-1 0,-1 0 0,1 1 0,0-1 0,-1 1 0,1-1 0,0 0 0,-1 0 0,1 1 0,0-1-1,0 0 1,-1 0 0,1 0 0,0 0 0,0 0 0,-1 0 0,1 0 0,0 0 0,0 0 0,-1 0 0,1 0 0,0 0 0,-1-1 0,1 1 0,0 0 0,1-1-1,15-23-4547,-12 14 442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6.742"/>
    </inkml:context>
    <inkml:brush xml:id="br0">
      <inkml:brushProperty name="width" value="0.1" units="cm"/>
      <inkml:brushProperty name="height" value="0.1" units="cm"/>
      <inkml:brushProperty name="color" value="#E71224"/>
    </inkml:brush>
  </inkml:definitions>
  <inkml:trace contextRef="#ctx0" brushRef="#br0">98 0 904,'0'0'792,"0"0"-62,0 0-49,0 0-171,0 0-138,0 0-28,0 0 67,0 0 110,0 0 58,0 0 12,0 0-51,0 0-124,0 0-73,0 0-29,0 0-10,0 0 7,0 0 60,0 0 50,0 0 17,0 0-49,0 0-26,0 0-58,0 0-38,0 0-50,0 0-46,0 0-28,0 0-6,0 0-13,0 0 19,0 0 1,0 0 20,0 0 17,0 0 30,0 0 8,0 0-12,0 0 6,0 0 3,0 0 1,0 0 6,0 0-7,0 0-40,0 0-60,0 33-220,-4 56 294,-4 0-1,-4 0 1,-3-1 0,-43 133-1,57-215-35,5-15 206,20-37 445,-12 33-836,1 0 0,0 0 1,1 2-1,1 0 0,0 0 0,0 2 0,1 0 0,0 0 0,1 2 0,-1 0 1,2 0-1,31-6 0,-83 17-1508,23-3 1445,-1 0-1,1 0 1,0 1-1,-18 6 1,27-7 81,0-1 1,0 1-1,0 0 1,0 0-1,0 1 1,0-1-1,0 0 1,0 1-1,0-1 1,0 1-1,1 0 0,-1-1 1,1 1-1,-1 0 1,1 0-1,0 0 1,-1 0-1,1 0 1,0 0-1,1 0 1,-1 1-1,0-1 1,0 0-1,1 0 1,0 1-1,-1-1 1,1 5-1,0-4-7,0 0 0,0 1 1,1-1-1,-1 0 0,1 0 0,-1 0 0,1 0 1,0 1-1,0-1 0,1 0 0,-1-1 1,1 1-1,-1 0 0,1 0 0,0-1 0,4 5 1,1-1 152,0 0 0,1-1 0,0 1 0,14 5 0,-17-8-13,11 6 229,0-2-1,27 10 1,-42-17-454,-1 0 1,0 0-1,0 1 1,0-1-1,0 0 1,0 0 0,1 0-1,-1 1 1,0-1-1,0 0 1,0 0-1,0 1 1,0-1-1,0 0 1,0 0-1,0 1 1,0-1-1,0 0 1,0 0-1,0 1 1,0-1-1,0 0 1,0 0-1,0 1 1,0-1-1,0 0 1,0 0-1,0 0 1,0 1-1,-1-1 1,1 0-1,0 0 1,0 0-1,0 1 1,0-1-1,0 0 1,-1 0-1,1 0 1,0 0-1,0 1 1,0-1-1,-1 0 1,1 0-1,0 0 1,0 0-1,0 0 1,-1 0-1,1 0 1,0 1-1,0-1 1,-1 0-1,1 0 1,0 0-1,0 0 1,-1 0-1,-9 2-6256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7.462"/>
    </inkml:context>
    <inkml:brush xml:id="br0">
      <inkml:brushProperty name="width" value="0.1" units="cm"/>
      <inkml:brushProperty name="height" value="0.1" units="cm"/>
      <inkml:brushProperty name="color" value="#E71224"/>
    </inkml:brush>
  </inkml:definitions>
  <inkml:trace contextRef="#ctx0" brushRef="#br0">420 1 2785,'0'0'1256,"0"0"-332,0 0-52,0 0-124,0 0 97,0 0 92,-8 18 37,-162 310 4606,75-180-3661,-48 86-132,143-234-1855,0 0 1,-1 0 0,1 1-1,0-1 1,0 0-1,-1 0 1,1 1 0,0-1-1,0 0 1,0 1 0,0-1-1,-1 0 1,1 0-1,0 1 1,0-1 0,0 0-1,0 1 1,0-1 0,0 0-1,0 1 1,0-1-1,0 0 1,0 1 0,0-1-1,0 0 1,0 1 0,0-1-1,0 0 1,0 1 0,1-1-1,-1 0 1,0 1-1,0-1 1,0 0 0,0 0-1,1 1 1,-1-1 0,0 0-1,0 1 1,1-1-1,-1 0 1,0 0 0,0 0-1,1 1 1,-1-1 0,0 0-1,0 0 1,1 0-1,-1 0 1,0 0 0,1 0-1,0 1 1,20-4-5476,4-7 327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8.347"/>
    </inkml:context>
    <inkml:brush xml:id="br0">
      <inkml:brushProperty name="width" value="0.1" units="cm"/>
      <inkml:brushProperty name="height" value="0.1" units="cm"/>
      <inkml:brushProperty name="color" value="#E71224"/>
    </inkml:brush>
  </inkml:definitions>
  <inkml:trace contextRef="#ctx0" brushRef="#br0">122 1 1168,'0'0'1629,"0"0"-611,0 0-200,0 0 1,0 0-135,0 0 77,-5 14 41,-10 34 746,-17 96 1,13 7 256,-31 171 632,50-321-5109,0-7 1279,0 2 214,0-9-3566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39.708"/>
    </inkml:context>
    <inkml:brush xml:id="br0">
      <inkml:brushProperty name="width" value="0.1" units="cm"/>
      <inkml:brushProperty name="height" value="0.1" units="cm"/>
      <inkml:brushProperty name="color" value="#E71224"/>
    </inkml:brush>
  </inkml:definitions>
  <inkml:trace contextRef="#ctx0" brushRef="#br0">33 1 656,'0'0'1271,"0"0"-75,0 0-79,-1 18-183,-17 158 1903,14-145-1951,-3 10-512,5-32 616,2-16 1145,0-4-2140,2 1 0,0-1 0,0 1 0,0 0 1,2 0-1,-1 0 0,1 0 0,1 1 0,9-17 0,-7 14-167,1 0-1,1 1 1,0 0 0,0 0 0,1 0-1,19-14 1,-28 24 124,0 0 0,1 0 0,-1 0 0,1 0 0,-1 0 0,1 0 0,0 0-1,-1 0 1,1 1 0,0-1 0,-1 0 0,1 1 0,0 0 0,0-1 0,0 1 0,-1 0 0,1 0 0,0 0 0,2 1 0,-2-1 18,-1 1 0,0-1 0,0 1 0,0 0 0,0 0 0,0 0 0,0 0 0,0 0 0,0 0 0,0 0 0,0 0 1,-1 0-1,1 0 0,0 0 0,-1 0 0,1 1 0,-1-1 0,1 0 0,-1 0 0,1 2 0,1 10-12,0-1-1,-1 1 1,-1-1-1,-1 19 1,1-14 238,0-10-178,0 15 38,0 0-1,7 38 0,-6-56-72,0 1-1,0-1 1,0 1-1,0-1 1,1 0-1,0 1 1,0-1-1,0 0 0,0 0 1,1 0-1,-1 0 1,1-1-1,0 1 1,0-1-1,0 1 1,1-1-1,-1 0 1,1-1-1,7 5 1,-9-6 41,0 0 1,1 0-1,-1 0 1,1-1 0,0 1-1,-1-1 1,1 1-1,-1-1 1,1 0-1,-1 0 1,1 0-1,0-1 1,-1 1 0,1-1-1,-1 1 1,1-1-1,-1 0 1,1 0-1,2-1 1,0-2 63,1 1 1,-1 0-1,0-1 1,-1 0-1,1-1 0,-1 1 1,8-10-1,1-5 220,0-2 0,-1 1 0,10-26 0,-22 46-307,7-15 195,0 1 0,-1-1-1,-1 0 1,-1 0 0,0-1 0,-1 1 0,3-30 0,-6 45-531,-1 23-944,-36 287 1814,31-252-492,-1 67-278,7-124 362,0-29 169,0-10-214,3 1 1,1-1-1,1 1 1,3 0-1,1 0 1,1 1-1,19-42 1,-26 71-99,1 2 0,-1-1 0,1 0 1,0 1-1,0-1 0,1 1 0,-1 0 0,1 1 0,1-1 1,-1 1-1,0 0 0,1 0 0,0 1 0,0 0 0,0 0 1,7-3-1,-4 3-36,1 0 1,0 1-1,0 0 1,0 1-1,1 0 0,-1 0 1,0 1-1,0 0 1,1 1-1,9 2 1,-17-2 10,1 0 1,-1 0-1,0 0 1,0 1-1,0 0 1,0-1-1,-1 1 1,1 0 0,0 0-1,-1 1 1,1-1-1,-1 0 1,0 1-1,0 0 1,0-1-1,0 1 1,0 0-1,0 0 1,-1 0 0,0 0-1,1 0 1,-1 1-1,-1-1 1,1 0-1,0 1 1,-1-1-1,1 7 1,0-5 54,-1 0 0,1 1 0,-1-1 0,-1 0 1,1 1-1,-1-1 0,0 0 0,0 1 0,0-1 0,-1 0 1,1 0-1,-1 0 0,-1 0 0,1 0 0,-1-1 0,-6 10 0,2-8 88,0 0 0,0 0 0,-1 0 0,0-1 0,-12 6-1,17-9-309,-1 0 0,0-1-1,0 1 1,0-1-1,0 0 1,0 0 0,0 0-1,-1 0 1,1-1-1,0 0 1,0 0-1,-1 0 1,1 0 0,-6-2-1,3-3-1826,2-3-768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0.977"/>
    </inkml:context>
    <inkml:brush xml:id="br0">
      <inkml:brushProperty name="width" value="0.1" units="cm"/>
      <inkml:brushProperty name="height" value="0.1" units="cm"/>
      <inkml:brushProperty name="color" value="#E71224"/>
    </inkml:brush>
  </inkml:definitions>
  <inkml:trace contextRef="#ctx0" brushRef="#br0">27 313 1240,'0'0'850,"0"0"362,0 0-182,0 0-290,0 0-116,-4 17-31,2-5-581,-5 22 594,1 0 1,-2 50-1,8-82-594,0 0 1,0 1-1,0-1 0,1 1 0,-1-1 0,1 0 0,-1 1 0,1-1 0,0 0 0,-1 0 0,1 1 1,0-1-1,1 0 0,-1 0 0,0 0 0,1 0 0,-1 0 0,1-1 0,-1 1 0,1 0 0,0-1 0,0 1 1,0-1-1,0 1 0,0-1 0,0 0 0,0 0 0,0 0 0,1 0 0,-1 0 0,3 0 0,-1 0 50,-1-1 0,1 0-1,-1 0 1,1 0-1,-1 0 1,1 0-1,-1-1 1,1 1 0,-1-1-1,0 0 1,1 0-1,-1 0 1,0-1 0,0 1-1,0-1 1,0 0-1,0 0 1,0 0-1,0 0 1,0 0 0,2-3-1,2-3 40,0-1 1,-1 0-1,0 0 0,0 0 0,-1 0 1,0-1-1,-1 0 0,0 0 0,-1 0 1,0-1-1,0 1 0,-1-1 0,2-20 1,-25 112-428,20-72 280,0 1 0,1 0 0,0 0 0,1-1-1,0 1 1,0 0 0,1 0 0,0-1 0,7 17 0,-7-22 29,0 0-1,0-1 1,0 0 0,0 1 0,1-1 0,0 0 0,-1 0 0,1 0 0,1-1 0,-1 1 0,0-1 0,0 1 0,1-1 0,-1 0 0,1 0-1,0-1 1,0 1 0,0-1 0,0 0 0,-1 0 0,1 0 0,1-1 0,-1 1 0,0-1 0,8 0 0,-4-1 49,0-1 0,0 1 0,0-1 0,0-1 0,0 0 0,0 0 0,0 0 0,-1-1 0,0 0 0,0-1 0,0 0 0,0 0 0,-1 0-1,0-1 1,0 0 0,0 0 0,0 0 0,6-12 0,6-7 368,-1-1-1,-2-1 1,22-50 0,-23 40 47,-2-2 0,-2 0 0,-1 0 0,-2-1 0,-2 0 0,-2 0 0,-2-62 0,-1 101-765,0 29-471,21 387 1239,-17-305-311,-7-110-13,1 0 1,-1-1 0,1 1-1,-1-1 1,1 1 0,0-1-1,-1 0 1,1 0 0,-4-2 0,-32-17-133,-1 1 0,-63-19 0,192 48-735,-12 1 2444,109-1 1,-110-10-7466,-97 1 274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3.463"/>
    </inkml:context>
    <inkml:brush xml:id="br0">
      <inkml:brushProperty name="width" value="0.1" units="cm"/>
      <inkml:brushProperty name="height" value="0.1" units="cm"/>
      <inkml:brushProperty name="color" value="#E71224"/>
    </inkml:brush>
  </inkml:definitions>
  <inkml:trace contextRef="#ctx0" brushRef="#br0">562 121 3105,'0'0'1095,"0"0"118,0 0 86,0 0-192,0 0-143,0 0-70,0-8-146,0 5-620,1-1 1,-1 0-1,-1 1 0,1-1 0,0 0 1,-1 1-1,0-1 0,0 1 1,0-1-1,0 1 0,-1 0 1,1-1-1,-1 1 0,0 0 1,0 0-1,0 0 0,0 0 1,0 0-1,-1 1 0,1-1 0,-1 1 1,0-1-1,0 1 0,0 0 1,0 0-1,0 0 0,-6-2 1,-4-1-81,-1 0 0,1 1 0,-1 0 0,0 1-1,0 1 1,-26-1 0,-88 5 60,125-2-102,-4 1-16,0-1 0,1 1 1,-1 0-1,1 1 0,-1-1 0,1 1 0,0 1 0,-1-1 0,1 1 1,1 0-1,-1 0 0,0 1 0,1 0 0,-1 0 0,1 0 1,0 0-1,1 1 0,-1 0 0,1 0 0,0 0 0,0 1 0,0-1 1,1 1-1,0 0 0,0 0 0,0 0 0,1 1 0,0-1 1,0 0-1,1 1 0,0-1 0,0 1 0,0 12 0,1-13-17,0-1 0,0 0-1,0 1 1,1-1 0,0 0-1,0 0 1,1 0 0,-1 0-1,1 0 1,0 0 0,0 0-1,5 6 1,-2-5 26,1 1 1,-1-1-1,2-1 0,-1 1 0,1-1 0,0 0 1,9 5-1,56 26 150,-47-24-71,47 28 1,-66-36-96,-1-1 0,1 1 1,-1 1-1,-1-1 0,1 1 0,0 0 1,-1 0-1,0 0 0,0 1 1,-1 0-1,0-1 0,0 1 1,3 8-1,-5-12 20,0 0-1,-1 0 1,1 0 0,-1 0-1,0 0 1,1 0 0,-1 0 0,0 0-1,0 0 1,0 0 0,-1 0-1,1 0 1,0 0 0,-1 0-1,1 0 1,-1 0 0,0 0-1,0 0 1,0-1 0,0 1 0,0 0-1,0 0 1,-2 2 0,0-1 20,-1 0 0,1-1 0,-1 1 1,0-1-1,0 0 0,0 1 0,0-2 1,0 1-1,0 0 0,-7 0 0,-8 3 115,-1-2-1,0-1 0,-35 0 0,35-2 157,0 0-1,0-2 0,0 0 0,-32-9 0,44 8-311,0 1-1,-1-2 1,2 1-1,-1-1 1,0-1-1,1 1 1,-1-1-1,1 0 1,1-1-1,-1 0 1,1 0-1,0 0 1,-6-9-1,11 14-335,0 0 0,0-1 0,1 1 0,-1-1-1,1 1 1,-1-1 0,1 1 0,-1-1 0,1 1-1,0-1 1,-1 0 0,1 1 0,0-1-1,1-2 1,-1 0-4427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5.242"/>
    </inkml:context>
    <inkml:brush xml:id="br0">
      <inkml:brushProperty name="width" value="0.1" units="cm"/>
      <inkml:brushProperty name="height" value="0.1" units="cm"/>
      <inkml:brushProperty name="color" value="#E71224"/>
    </inkml:brush>
  </inkml:definitions>
  <inkml:trace contextRef="#ctx0" brushRef="#br0">211 0 464,'0'0'982,"0"0"201,-1 20 17,-2 362 3954,5-357-4773,-2-19-310,1 0 0,-1 0 0,1 0 1,-2 0-1,1 0 0,-1 0 0,0-1 0,0 1 0,-2 7 0,3-12-9,-1-1-1,1 0 0,0 1 1,-1-1-1,1 0 0,0 1 1,-1-1-1,1 0 0,0 0 0,-1 1 1,1-1-1,-1 0 0,1 0 1,-1 0-1,1 1 0,0-1 0,-1 0 1,1 0-1,-1 0 0,1 0 1,-1 0-1,1 0 0,-1 0 1,1 0-1,-1 0 0,1 0 0,0 0 1,-1 0-1,1 0 0,-1-1 1,1 1-1,-1 0 0,1 0 0,-1 0 1,1-1-1,0 1 0,-1 0 1,1 0-1,0-1 0,-1 1 0,1 0 1,0-1-1,-1 1 0,1 0 1,0-1-1,0 1 0,-1-1 1,1 1-1,0 0 0,0-1 0,0 1 1,-1-1-1,-14-26-67,13 25 167,-13-27-41,-8-16 41,-2 0-1,-43-56 0,67 99-141,0 1-1,0-1 1,-1 0-1,1 0 1,-1 1-1,0-1 1,1 1-1,-1-1 1,0 1-1,0 0 1,0-1-1,-3 0 1,4 2-35,0 1 1,0-1 0,1 1 0,-1-1-1,0 1 1,1 0 0,-1-1 0,0 1 0,1 0-1,-1 0 1,1-1 0,-1 1 0,1 0 0,-1 0-1,1 0 1,0 0 0,-1-1 0,1 1-1,0 0 1,0 0 0,0 0 0,0 0 0,0 0-1,0 0 1,0 0 0,0 0 0,0 0 0,0-1-1,0 1 1,0 0 0,1 2 0,-1 3-48,0-1 0,0 1 0,1 0 0,-1 0 0,1 0 0,1 0 0,-1-1 0,1 1 0,0-1-1,0 1 1,0-1 0,1 0 0,0 1 0,0-1 0,0-1 0,1 1 0,0 0 0,0-1 0,0 0 0,0 0 0,1 0 0,-1 0 0,7 3 0,4 3-162,0 0-1,0-1 1,23 9-1,-32-16 150,0 1 1,1-1-1,-1-1 0,0 1 1,1-1-1,-1 0 0,1 0 1,-1-1-1,1 0 1,-1 0-1,1 0 0,9-3 1,-12 1 105,0 0 0,0 0 1,0-1-1,0 1 1,0-1-1,0 0 1,-1-1-1,0 1 0,1 0 1,-1-1-1,-1 0 1,1 0-1,0 0 0,3-7 1,27-63 214,-7-13-221,-26 87-47,0 0 1,0 0-1,0-1 0,0 1 0,0 0 1,0 0-1,1-1 0,-1 1 0,0 0 1,0 0-1,0-1 0,0 1 0,0 0 1,0 0-1,1 0 0,-1-1 0,0 1 1,0 0-1,0 0 0,0 0 0,1 0 1,-1 0-1,0-1 0,0 1 0,1 0 1,-1 0-1,0 0 0,0 0 0,0 0 1,1 0-1,-1 0 0,0 0 1,0 0-1,1 0 0,-1 0 0,0 0 1,0 0-1,1 0 0,-1 0 0,0 0 1,0 0-1,1 0 0,-1 0 0,0 0 1,0 0-1,1 0 0,-1 1 0,0-1 1,0 0-1,0 0 0,1 0 0,-1 0 1,0 1-1,0-1 0,0 0 0,0 0 1,1 0-1,-1 0 0,0 1 0,0-1 1,0 0-1,0 0 0,0 1 0,0-1 1,0 0-1,0 0 0,0 1 0,1-1 1,6 18-704,0 60 649,-6-52 116,1 1-1,10 43 1,-11-63-52,1 0 1,1 0 0,-1-1 0,1 1-1,0 0 1,1-1 0,0 0-1,0 0 1,0 0 0,1 0 0,-1-1-1,1 0 1,1 0 0,7 7 0,-10-10 35,0 0 1,0 0 0,0-1 0,0 1 0,0-1-1,0 1 1,0-1 0,1 0 0,-1 0-1,0-1 1,1 1 0,-1-1 0,0 1 0,1-1-1,-1 0 1,1 0 0,-1-1 0,0 1 0,1-1-1,-1 1 1,0-1 0,1 0 0,-1-1 0,0 1-1,0 0 1,0-1 0,0 0 0,0 1 0,0-1-1,0-1 1,-1 1 0,1 0 0,-1-1 0,0 1-1,1-1 1,-1 1 0,0-1 0,-1 0 0,1 0-1,0 0 1,-1 0 0,0 0 0,1-1 0,-1 1-1,-1 0 1,1 0 0,0-1 0,-1 1 0,0-1-1,1-3 1,2 13-161,1 0 0,0 0 0,0-1 0,1 1 0,0-1 0,10 9 0,-10-9 161,0-1 0,1 1 0,0-1 0,0 0 0,0 0-1,1-1 1,-1 0 0,1 0 0,0 0 0,-1-1 0,1 0 0,0 0-1,1-1 1,-1 0 0,0 0 0,0 0 0,0-1 0,14-2 0,-20 2 34,0-1 1,1 0 0,-1 1-1,0-1 1,0 0-1,1 0 1,-1 0 0,0 0-1,0 0 1,0-1-1,0 1 1,0 0 0,0 0-1,-1-1 1,1 1-1,0-1 1,-1 1 0,1 0-1,-1-1 1,1 1-1,-1-1 1,0 1 0,1-1-1,-1 1 1,0-1 0,0-1-1,0-50 963,0 38-861,-1 7-134,0 1 0,-1-1 0,0 0 0,0 1 0,0-1 0,-1 1 0,0 0 0,-1 0 0,0 0 0,0 0 0,0 0 0,-1 1 0,0 0 0,0 0 0,-11-9 0,13 11-79,-1 0 0,0 1 0,0-1 0,-1 1 0,1 0 0,-1 0 0,1 1 1,-1 0-1,0-1 0,0 1 0,0 1 0,0-1 0,0 1 0,-1 0 0,1 0 0,0 0 0,-1 1 0,1 0 0,0 0 0,-1 0 0,1 1 0,0 0 0,0 0 0,-8 2 0,12-2-88,-1 0 0,0 0 1,0 0-1,1 0 0,-1 1 0,1-1 1,-1 0-1,1 1 0,-1-1 0,1 1 1,0-1-1,0 1 0,-1 0 0,1 0 1,1-1-1,-1 1 0,0 0 0,0 0 1,1 0-1,-1 2 0,-3 42-3736,4-46 3842,0 23-2573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6.082"/>
    </inkml:context>
    <inkml:brush xml:id="br0">
      <inkml:brushProperty name="width" value="0.1" units="cm"/>
      <inkml:brushProperty name="height" value="0.1" units="cm"/>
      <inkml:brushProperty name="color" value="#E71224"/>
    </inkml:brush>
  </inkml:definitions>
  <inkml:trace contextRef="#ctx0" brushRef="#br0">39 14 544,'0'0'1111,"0"0"-91,0 0-246,-4 15-135,1 1-566,-8 28 959,3 0 0,-4 65-1,12-109-901,0 0 403,2-28 2048,4 5-2500,1 0 1,1 1-1,12-23 1,-16 35-61,1 0 1,1 0-1,-1 1 0,2 0 1,-1 0-1,1 1 1,0-1-1,16-12 0,-22 20-24,-1 1 0,1-1 0,-1 1 0,1 0 0,-1-1 0,1 1 0,-1 0 0,1-1 0,0 1 0,-1 0 0,1 0 0,0-1 0,-1 1 0,1 0 0,-1 0 0,1 0 0,0 0 0,-1 0 0,1 0 0,0 0 0,-1 0 0,1 0 0,0 0 0,-1 1 0,1-1 0,0 0 0,-1 0 0,1 0 0,-1 1 0,1-1 0,0 0 0,-1 1 0,2 0 0,8 25-227,-7 44-162,-3-60 388,0 70 362,0-80-268,3-2 18,0-1 0,0 0 0,-1 0 1,1 0-1,-1 0 0,1-1 0,-1 1 0,0-1 0,0 1 0,2-8 0,5-4-50,-2 5 10,-1 0-157,0 0 1,1 1-1,0 0 1,1 0-1,0 1 1,0 0-1,0 0 1,1 1-1,13-8 1,-21 15 65,-1 0 0,1-1 0,-1 1 0,0 0 0,1 0 1,-1 0-1,1 0 0,-1 0 0,0 0 0,1 0 0,-1 0 0,1 0 1,-1 0-1,1 0 0,-1 0 0,0 0 0,1 0 0,-1 0 0,1 1 1,-1-1-1,0 0 0,1 0 0,-1 0 0,0 1 0,1-1 0,-1 0 1,0 0-1,1 1 0,-1-1 0,0 0 0,1 1 0,-1-1 0,0 0 1,1 1-1,5 20-188,-3 26 558,-3-45-326,-13 162 1323,13-140-4458,0-22-728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7.314"/>
    </inkml:context>
    <inkml:brush xml:id="br0">
      <inkml:brushProperty name="width" value="0.1" units="cm"/>
      <inkml:brushProperty name="height" value="0.1" units="cm"/>
      <inkml:brushProperty name="color" value="#E71224"/>
    </inkml:brush>
  </inkml:definitions>
  <inkml:trace contextRef="#ctx0" brushRef="#br0">0 1 1840,'0'0'2113,"0"0"-531,0 0-390,0 0-360,0 0-277,0 0-211,1 0-318,0 0 1,0 0-1,0 0 1,0 0 0,-1 0-1,1 0 1,0 1-1,0-1 1,-1 0-1,1 1 1,0-1-1,0 1 1,-1-1-1,1 1 1,0-1-1,-1 1 1,1-1 0,-1 1-1,2 0 1,19 41 303,-1 2 1,-2-1-1,-2 2 1,-2 0-1,12 71 1,-27-123 168,1-1 1,0 1 0,1-1-1,-1 1 1,1-1 0,1 1-1,-1 0 1,5-12 0,0 4-264,0 1 0,1 1 1,0-1-1,11-14 0,-9 15-431,1 0 0,1 0 0,0 1-1,0 0 1,1 1 0,1 1 0,0 0-1,0 1 1,27-15 0,-36 23-692,0 0-1,0-1 1,0 2 0,0-1 0,1 0-1,-1 1 1,0 0 0,0 0-1,8 1 1,-3 0-3826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258"/>
    </inkml:context>
    <inkml:brush xml:id="br0">
      <inkml:brushProperty name="width" value="0.1" units="cm"/>
      <inkml:brushProperty name="height" value="0.1" units="cm"/>
      <inkml:brushProperty name="color" value="#E71224"/>
    </inkml:brush>
  </inkml:definitions>
  <inkml:trace contextRef="#ctx0" brushRef="#br0">57 119 2473,'0'0'1376,"0"0"-189,0 0 38,0 0-188,0 0-268,0 0-173,5-15-68,17-45-125,-21 57-377,0 1-1,-1 0 1,1 0-1,0 0 0,-1-1 1,0 1-1,1 0 1,-1-1-1,0 1 1,0 0-1,0-1 1,0 1-1,-2-4 1,2 5-43,0 1 1,-1-1-1,1 1 0,0-1 1,-1 1-1,1-1 0,-1 1 1,1 0-1,0-1 0,-1 1 1,1-1-1,-1 1 1,0 0-1,1 0 0,-1-1 1,1 1-1,-1 0 0,1 0 1,-1 0-1,0-1 1,1 1-1,-1 0 0,1 0 1,-1 0-1,0 0 0,1 0 1,-1 0-1,1 0 0,-2 1 1,-2 0-70,1 0 0,0 0 0,-1 0 0,1 1 0,0-1 0,0 1 0,0 0 0,0 0 0,0 0 0,0 0 0,-2 4 0,1-2 67,1 0 0,0 1 0,0 0 1,0 0-1,1 0 0,0 0 0,0 0 0,0 0 0,0 1 0,1-1 0,0 1 0,0-1 0,0 1 0,1-1 0,0 1 0,0-1 0,0 1 0,1-1 0,0 1 0,0-1 0,0 1 0,1-1 0,0 0 0,0 1 0,0-1 0,0 0 0,1 0 0,0-1 0,0 1 0,0-1 0,1 1 0,0-1 0,-1 0 0,2 0 0,-1-1 0,0 1 0,1-1 0,-1 0 0,1 0 0,0 0 0,0-1 0,0 1 0,0-1 0,0-1 0,1 1 0,-1-1 0,1 0 0,-1 0 0,7 0 0,-7 0 121,1-1-1,-1 1 1,1-1-1,0-1 1,-1 1 0,1-1-1,-1 0 1,1 0-1,-1-1 1,0 1 0,1-1-1,-1 0 1,0-1-1,0 1 1,0-1 0,-1 0-1,1 0 1,-1-1-1,1 1 1,-1-1 0,0 0-1,0 0 1,-1 0-1,1-1 1,-1 1 0,0-1-1,0 0 1,-1 0-1,1 0 1,-1 0 0,3-11-1,-2 4 158,0-1-1,0-1 1,-1 1-1,-1 0 1,0-15-1,-1 28-392,0 0-232,0 33-1490,-13 167 1972,13-199-9,0-1 158,0-41 1302,0 26-1420,2 1 1,0 0-1,0 0 0,1 0 1,1 0-1,1 0 0,9-21 1,-11 28-237,0 0 0,1 1 0,0-1 0,0 1 0,0 0 0,0 0 1,1 1-1,0-1 0,0 1 0,1 0 0,0 0 0,0 1 0,0 0 0,0 0 1,0 0-1,12-4 0,-15 7-453,1 0 1,-1 0-1,1 1 0,0-1 1,-1 1-1,1 0 0,-1 0 1,1 0-1,0 0 0,-1 1 1,1-1-1,4 2 0,1 4-2312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7.445"/>
    </inkml:context>
    <inkml:brush xml:id="br0">
      <inkml:brushProperty name="width" value="0.05" units="cm"/>
      <inkml:brushProperty name="height" value="0.05" units="cm"/>
    </inkml:brush>
  </inkml:definitions>
  <inkml:trace contextRef="#ctx0" brushRef="#br0">0 2 2128,'0'0'1187,"0"0"98,0 0-202,0 0-323,0 0-99,0 0-135,39-1 1730,268 19-6,-150-6-1962,-21-2-162,129 7 626,-87-13 2523,-162-3-3019,-13-1-2494,-11-2-868,4 1 2293,-11-4-4942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8.897"/>
    </inkml:context>
    <inkml:brush xml:id="br0">
      <inkml:brushProperty name="width" value="0.1" units="cm"/>
      <inkml:brushProperty name="height" value="0.1" units="cm"/>
      <inkml:brushProperty name="color" value="#E71224"/>
    </inkml:brush>
  </inkml:definitions>
  <inkml:trace contextRef="#ctx0" brushRef="#br0">264 3 3449,'0'0'859,"0"0"369,0 0-75,0 0-354,0 0-272,0 0-194,-16-1-95,-49 0-37,62 1-170,1 0 0,-1 1 0,1-1 0,-1 1 0,1-1 0,-1 1 0,1 0 0,0 0 0,-1 0 0,1 1 0,0-1 0,0 0 0,0 1 0,0 0 0,0-1 0,0 1-1,0 0 1,1 0 0,-1 0 0,1 0 0,-1 0 0,-1 4 0,0 0 35,1 0 0,-1 0 0,1 0 0,0 1 0,-1 10 0,2-10-61,0 1 0,0-1 0,1 0-1,0 1 1,0-1 0,1 1-1,0-1 1,0 0 0,1 1-1,0-1 1,3 7 0,2 2 3,2 0 0,0-1 0,14 18 1,-15-20 47,-5-10-60,-1 1 0,0 0 0,1 0 0,-2 0 0,1 0 0,0 0 1,-1 0-1,0 0 0,0 1 0,0-1 0,-1 1 0,1 7 0,-6-11 344,1 0 1,-1 0-1,0 0 1,1-1-1,-1 1 0,0-1 1,-9-1-1,10 1-118,-6 0-151,1-1 0,-1 0 0,0 0 0,1 0 0,0-1 1,-1-1-1,1 0 0,0 0 0,0-1 0,0 0 0,1 0 0,0-1 0,-1 0 1,-11-10-1,20 15-151,0 0 1,0 0 0,-1 0-1,1 0 1,0 0 0,0 0-1,0-1 1,-1 1 0,1 0-1,0 0 1,0 0 0,0 0-1,0-1 1,-1 1-1,1 0 1,0 0 0,0 0-1,0-1 1,0 1 0,0 0-1,0 0 1,0-1 0,-1 1-1,1 0 1,0 0 0,0-1-1,0 1 1,0 0 0,0 0-1,0-1 1,0 1 0,0 0-1,0 0 1,0-1 0,1 1-1,-1 0 1,0 0 0,0 0-1,0-1 1,0 1-1,0 0 1,0 0 0,0-1-1,1 1 1,-1 0 0,0 0-1,0 0 1,0 0 0,0-1-1,1 1 1,-1 0 0,0 0-1,0 0 1,0 0 0,1 0-1,-1 0 1,0-1 0,0 1-1,1 0 1,-1 0 0,0 0-1,0 0 1,1 0 0,-1 0-1,0 0 1,0 0-1,1 0 1,-1 0 0,23-1-3909,-19 1 2706,19-1-1783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394"/>
    </inkml:context>
    <inkml:brush xml:id="br0">
      <inkml:brushProperty name="width" value="0.1" units="cm"/>
      <inkml:brushProperty name="height" value="0.1" units="cm"/>
      <inkml:brushProperty name="color" value="#E71224"/>
    </inkml:brush>
  </inkml:definitions>
  <inkml:trace contextRef="#ctx0" brushRef="#br0">51 76 488,'0'0'1371,"0"0"-491,0 0-94,0 0-73,0 0-169,0 0-96,-8 16 17,-23 50-87,29-63-370,0 0 0,1 1 0,0-1 0,0 0 0,0 0-1,0 0 1,0 1 0,0-1 0,1 0 0,0 1 0,0-1-1,0 1 1,0-1 0,0 0 0,1 1 0,-1-1 0,1 0 0,0 1-1,0-1 1,0 0 0,0 0 0,1 0 0,-1 0 0,1 0-1,0 0 1,0 0 0,0 0 0,0-1 0,0 1 0,1-1 0,-1 0-1,1 1 1,0-1 0,-1 0 0,4 1 0,0 0 29,-1-1 0,1 0 1,-1 0-1,1 0 0,0-1 0,-1 1 1,1-2-1,0 1 0,0-1 1,0 1-1,0-1 0,-1-1 0,1 1 1,0-1-1,0 0 0,0-1 1,6-2-1,-8 2 62,0 0 0,-1 0 0,1-1-1,-1 1 1,1-1 0,-1 0 0,0 0 0,0 0 0,-1 0 0,1-1 0,-1 1 0,1-1-1,-1 1 1,0-1 0,-1 0 0,1 0 0,0 0 0,-1 0 0,0 0 0,1-5 0,0-7 523,0 0 1,0 0 0,-3-32-1,0 43-540,0 0 0,0 0 0,-1 0 0,0 1 0,0-1 0,0 0 0,-1 1 0,1 0 0,-1-1 0,0 1 0,-1 0 0,1 0-1,0 1 1,-1-1 0,0 1 0,0 0 0,0 0 0,-6-3 0,7 3-254,-1 0 0,0 1 0,0 0 0,-1 0 0,1 0 0,0 0 0,-1 0 0,1 1 0,-1 0 0,0 0 0,1 0 0,-1 0 0,0 1 0,0 0 0,1 0 0,-1 0 0,0 1 0,0-1 0,-8 4 0,11-3-101,0 1 0,1 0 0,-1 0 0,1 0 0,0 0 0,-1 0 0,1 0 0,0 0 0,0 0 0,0 0 0,1 0 0,-1 1 0,0-1 0,1 0 0,0 1 0,-1-1 0,1 0 0,0 1 0,0 4 0,0-5-89,0 14-2287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49.948"/>
    </inkml:context>
    <inkml:brush xml:id="br0">
      <inkml:brushProperty name="width" value="0.1" units="cm"/>
      <inkml:brushProperty name="height" value="0.1" units="cm"/>
      <inkml:brushProperty name="color" value="#E71224"/>
    </inkml:brush>
  </inkml:definitions>
  <inkml:trace contextRef="#ctx0" brushRef="#br0">29 35 1200,'0'0'1119,"0"0"-521,0 0-12,0 0 73,0 0-55,0 0-69,-2 17-60,-19 152 932,19-134-1093,1-22 2238,1-36-1164,-1-13-746,0 19-554,1 1-1,0-1 1,1 1 0,1-1 0,5-20 0,-6 32-100,1 1 0,0-1 0,0 0 1,1 1-1,-1-1 0,1 1 1,0 0-1,0 0 0,0 0 0,1 0 1,-1 0-1,1 1 0,0 0 1,0-1-1,0 2 0,1-1 1,-1 0-1,1 1 0,-1 0 0,1 0 1,8-2-1,28-4-1958,0 7-3696,-40 1 5534,11 0-3624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1.094"/>
    </inkml:context>
    <inkml:brush xml:id="br0">
      <inkml:brushProperty name="width" value="0.1" units="cm"/>
      <inkml:brushProperty name="height" value="0.1" units="cm"/>
      <inkml:brushProperty name="color" value="#E71224"/>
    </inkml:brush>
  </inkml:definitions>
  <inkml:trace contextRef="#ctx0" brushRef="#br0">187 25 2969,'0'0'1132,"0"0"-220,0 0-136,0 0-168,0 0-90,0 0-10,-9 7 88,3-3-492,0 1 0,1-1 0,-1 1 0,1 0-1,1 0 1,-1 1 0,1-1 0,0 1 0,0 0 0,0 0 0,1 1 0,0-1 0,0 1-1,1-1 1,0 1 0,0 0 0,0 0 0,0 9 0,1-8-96,0-1 1,1 1-1,-1 0 0,2 0 1,-1 0-1,1 0 0,1 0 1,1 7-1,-2-12-15,1-1 0,-1 0 0,0 0 1,1 0-1,0 0 0,-1 0 0,1 0 0,0 0 1,0 0-1,0-1 0,0 1 0,0 0 0,0-1 0,1 0 1,-1 0-1,0 0 0,1 0 0,-1 0 0,1 0 0,-1 0 1,1-1-1,-1 1 0,1-1 0,0 0 0,-1 0 0,1 0 1,4-1-1,1 1 44,-1-2 1,1 1 0,0-1-1,-1 0 1,0-1-1,1 0 1,-1 0 0,0 0-1,0-1 1,-1 0-1,1 0 1,-1-1 0,0 0-1,0 0 1,-1 0-1,1-1 1,-1 0 0,6-8-1,-6 8 8,-1-1 1,1 1-1,-1-1 0,0 0 0,-1 0 1,0 0-1,0 0 0,0-1 0,-1 1 0,0-1 1,-1 0-1,1 1 0,-2-1 0,1 0 1,-1 0-1,0 0 0,0 0 0,-3-11 0,2 17-38,0 0-1,0 0 0,0 0 1,0 0-1,0 0 0,0 0 1,0 1-1,-1-1 0,1 0 1,-1 1-1,1-1 0,-1 1 0,0-1 1,0 1-1,1 0 0,-1 0 1,0 0-1,0 0 0,0 0 1,0 0-1,0 0 0,0 1 0,-1-1 1,1 1-1,0-1 0,0 1 1,0 0-1,-1 0 0,1 0 1,0 0-1,0 0 0,0 1 1,-1-1-1,1 1 0,0-1 0,0 1 1,-3 1-1,-1 0-13,0 0 0,1 0 0,-1 0 0,1 1 0,-1 0 0,1 0 0,0 0 1,0 1-1,0-1 0,0 1 0,1 0 0,-7 8 0,6-2 8,-1 1 1,1 0-1,1 0 0,0 0 1,1 0-1,0 1 0,1-1 1,0 1-1,0 0 1,1 0-1,1-1 0,0 1 1,1 0-1,3 19 0,2-2-11,1-1-1,1 0 1,1-1-1,23 48 1,-25-62 42,8 18 12,14 42 1,-25-64-33,-2 1 0,1-1 0,-1 1 0,-1 0 1,0 0-1,0-1 0,-1 1 0,0 0 0,-3 13 1,2-21 16,0 1 1,0-1 0,0 0-1,-1 0 1,1 0 0,-1 0 0,1-1-1,-1 1 1,0 0 0,0-1-1,0 1 1,0-1 0,0 1 0,0-1-1,0 0 1,0 0 0,-1 0 0,1 0-1,0 0 1,-1-1 0,-4 2-1,-54 8 495,43-8-564,2 0 236,0 0-1,0-1 0,1-1 1,-25-3-1,37 3-150,0-1 0,1 1 0,-1-1 0,0 0 0,0 0 0,0 0 0,1 0 0,-1 0 0,1 0 0,-1-1 0,1 1 0,-1-1 0,1 0 0,0 0 0,0 0 0,-1 0 0,2 0 0,-1 0 0,0 0 0,0-1 0,1 1 0,-1-1 0,1 1 0,0-1 0,0 0 1,0 0-1,0 1 0,0-1 0,0 0 0,0-5 0,1 1-71,-2-65-26,2 68-67,0 0-1,1-1 1,0 1 0,0 0-1,0 0 1,0 0-1,1 0 1,-1 0 0,1 0-1,0 0 1,1 0-1,-1 1 1,0-1 0,6-5-1,5-1-981,0 0 0,0 1 0,24-12-1,4 2-3048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3.725"/>
    </inkml:context>
    <inkml:brush xml:id="br0">
      <inkml:brushProperty name="width" value="0.1" units="cm"/>
      <inkml:brushProperty name="height" value="0.1" units="cm"/>
      <inkml:brushProperty name="color" value="#E71224"/>
    </inkml:brush>
  </inkml:definitions>
  <inkml:trace contextRef="#ctx0" brushRef="#br0">27 1 472,'0'0'706,"0"0"-5,0 0-165,0 0-76,0 0-18,0 0-84,-4 16-33,-3 10 59,2 0 0,1 0 0,-2 43 0,6-66-325,0 0 1,0 0 0,0-1-1,1 1 1,0 0-1,-1-1 1,1 1-1,0 0 1,0-1 0,0 1-1,0-1 1,1 1-1,-1-1 1,1 0 0,-1 0-1,1 1 1,0-1-1,0 0 1,0-1-1,0 1 1,0 0 0,1-1-1,-1 1 1,0-1-1,1 1 1,-1-1-1,1 0 1,-1 0 0,1 0-1,0-1 1,-1 1-1,1 0 1,0-1-1,-1 0 1,1 0 0,0 0-1,0 0 1,0 0-1,-1 0 1,1-1-1,0 1 1,-1-1 0,1 0-1,0 0 1,-1 0-1,1 0 1,-1 0 0,0-1-1,1 1 1,-1-1-1,4-3 1,13-9 213,-2-2 0,0 0 0,16-20-1,-28 30-155,0 0-1,0 0 1,-1-1 0,0 1-1,-1-1 1,1 0-1,-1-1 1,-1 1-1,1 0 1,-1-1-1,0 1 1,-1-1 0,1-12-1,-2 19-219,0 1-145,0 0-108,-2 3 339,0 1-1,0-1 0,0 0 0,0 0 1,0 1-1,1-1 0,0 1 0,0-1 0,0 1 1,0 0-1,0-1 0,0 5 0,1-7-15,-1 7-22,-1 1 1,1-1-1,1 1 0,0 0 0,0-1 0,1 1 0,-1-1 1,2 1-1,0-1 0,0 1 0,4 10 0,-4-15 35,-1-1 1,1 0-1,0 0 0,0 0 0,0 0 0,1 0 0,-1 0 0,1 0 0,-1-1 0,1 0 0,0 1 1,0-1-1,0 0 0,1 0 0,-1 0 0,0-1 0,1 1 0,-1-1 0,1 0 0,-1 0 0,1 0 1,-1 0-1,1-1 0,0 0 0,0 1 0,-1-1 0,1 0 0,5-1 0,-5 0 83,0-1 0,0 1 0,0 0 0,-1-1-1,1 0 1,0 0 0,-1 0 0,1 0 0,-1-1 0,1 1-1,-1-1 1,0 0 0,0 0 0,0 0 0,-1-1 0,1 1-1,-1 0 1,0-1 0,0 0 0,0 1 0,1-5 0,3-4 198,-1 0 1,-1 0-1,0 0 1,0-1-1,2-20 1,-14 60-409,0 1 0,2 0 0,-2 33 1,9-69 242,0 0-1,0 1 1,1-1 0,0 1 0,1 0-1,0 0 1,0 0 0,0 0-1,6-9 1,1 1-146,0 0 0,23-25 0,-30 37 35,-1 0 0,0 1 0,1-1 0,0 1 1,-1 0-1,1 0 0,0 0 0,0 0 0,0 0 0,5-1 1,-7 3-15,0 0 0,0 0 0,0 0 0,0 1 1,0-1-1,0 0 0,0 1 0,0-1 1,0 1-1,0-1 0,-1 1 0,1-1 0,0 1 1,0 0-1,0-1 0,0 1 0,-1 0 0,1 0 1,0-1-1,-1 1 0,1 0 0,-1 0 0,1 0 1,-1 0-1,1 0 0,-1 0 0,0 0 0,1 0 1,-1 0-1,0 0 0,0 0 0,0 0 1,1 0-1,-1 0 0,0 0 0,-1 1 0,3 4 44,4 26 33,2-1 0,16 38 0,-21-61-54,1 1 0,0-1 1,0-1-1,1 1 0,0-1 1,0 0-1,1 0 0,0 0 1,0-1-1,1 0 0,-1 0 0,1 0 1,11 5-1,-14-8 25,1-1-1,0 0 1,0-1 0,1 1-1,-1-1 1,0 0-1,0-1 1,1 1 0,-1-1-1,0 0 1,1 0 0,-1 0-1,1-1 1,-1 0-1,0 0 1,0 0 0,0-1-1,0 0 1,0 0 0,0 0-1,0-1 1,0 1 0,-1-1-1,1 0 1,-1 0-1,0-1 1,0 1 0,0-1-1,-1 0 1,1 0 0,5-9-1,-9 13-35,1-1-1,-1 1 1,0-1-1,1 1 1,-1 0-1,1-1 0,-1 1 1,0 0-1,1-1 1,-1 1-1,1 0 1,-1 0-1,1 0 1,-1-1-1,1 1 1,0 0-1,-1 0 1,1 0-1,-1 0 0,1 0 1,-1 0-1,1 0 1,-1 0-1,1 0 1,-1 0-1,1 0 1,-1 0-1,1 0 1,0 1-1,-1-1 1,1 0-1,-1 0 1,0 1-1,1-1 0,-1 0 1,1 1-1,18 12 16,-16-10-35,7 3 43,-1 0 0,1-1 0,0 0-1,13 4 1,-19-8-5,0 1-1,0-1 1,0 0-1,0 0 1,0-1-1,0 1 1,0-1-1,0 0 1,0 0-1,0 0 1,0-1-1,0 1 1,0-1-1,0 0 1,4-2-1,-5 2 29,-1-1 0,0-1 0,0 1 0,0 0 0,0 0-1,0-1 1,-1 1 0,1-1 0,-1 0 0,1 1 0,-1-1-1,0 0 1,0 0 0,0 0 0,-1 0 0,1 0 0,-1 1-1,1-1 1,-1 0 0,0-4 0,-2-63 239,1 66-271,0 0 1,0 0 0,0 0-1,-1 1 1,1-1-1,-1 0 1,0 0-1,0 1 1,0-1 0,-1 1-1,1 0 1,-1 0-1,0 0 1,0 0-1,0 0 1,0 0 0,0 1-1,0 0 1,-8-4-1,6 3 21,1 0-1,-1 1 0,0 0 1,0 0-1,-1 1 1,1 0-1,0-1 0,-1 2 1,1-1-1,0 1 0,-1-1 1,1 1-1,-1 1 1,-9 1-1,12-1-36,0 0-1,1 1 1,-1-1 0,0 1 0,1 0-1,-1-1 1,1 1 0,0 0 0,0 0-1,0 1 1,0-1 0,0 0 0,0 1-1,0-1 1,1 1 0,-1 0 0,1 0 0,0-1-1,0 1 1,0 0 0,0 0 0,0 0-1,0 5 1,-2 8-84,1 1 0,1 31-1,1-44 80,0 9 2,1 0 1,1 0-1,1 0 1,-1 0 0,2 0-1,8 21 1,41 73 115,-35-74-75,21 54 0,-19-6-231,-18-74 206,-1-1-1,-1 1 0,1-1 1,-1 1-1,-1-1 0,1 1 1,-1-1-1,0 1 0,0-1 1,-4 10-1,3-13 52,0 0 0,0-1 1,0 1-1,0-1 0,-1 0 0,1 1 0,-1-1 1,1 0-1,-1 0 0,0-1 0,0 1 1,0-1-1,0 1 0,0-1 0,0 0 0,0 0 1,0 0-1,-1-1 0,-5 1 0,-71 3 681,63-5-733,9 1 34,-10 1 59,-1-2 0,-31-5-1,45 6-49,1-1 0,-1 0 1,1-1-1,0 1 0,-1-1 0,1 0 0,0 0 0,0 0 1,0-1-1,0 1 0,1-1 0,-1 0 0,1 0 0,-1 0 1,1-1-1,-4-5 0,5 6-34,1 1 0,0-1 0,0 1 0,0-1 0,0 0 0,0 0 0,1 1 0,-1-1 0,1 0 0,0 0 0,0 0 0,0 0 0,0 0 0,0 1 0,1-1 0,-1 0 0,1 0 0,0 0 0,-1 1 0,1-1 0,1 0 0,-1 1 0,0-1 0,1 1 0,-1-1 0,1 1 0,0 0 0,-1 0 0,1-1 0,0 1 0,1 1 0,2-4 0,9-6 148,0 1-1,0 0 0,31-16 1,-41 24-86,128-63 365,-40 33-4999,-72 27 885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6.513"/>
    </inkml:context>
    <inkml:brush xml:id="br0">
      <inkml:brushProperty name="width" value="0.1" units="cm"/>
      <inkml:brushProperty name="height" value="0.1" units="cm"/>
      <inkml:brushProperty name="color" value="#E71224"/>
    </inkml:brush>
  </inkml:definitions>
  <inkml:trace contextRef="#ctx0" brushRef="#br0">48 0 1816,'0'0'1175,"0"0"-467,0 0 47,0 0-71,0 0-35,-6 17 151,-4 16-244,1 1 1,2 0-1,-5 50 1,11-69-379,-1 7-5,1 1-1,1-1 1,1 0-1,1 0 1,7 29-1,-9-48-159,1 1 1,0 0-1,1-1 0,-1 1 0,1 0 0,-1-1 1,1 0-1,0 1 0,1-1 0,-1 0 1,0 0-1,1 0 0,0 0 0,-1-1 1,1 1-1,0-1 0,1 1 0,-1-1 0,0 0 1,1 0-1,-1-1 0,1 1 0,-1-1 1,1 1-1,0-1 0,-1-1 0,1 1 1,0 0-1,0-1 0,0 0 0,0 0 1,0 0-1,-1 0 0,1 0 0,0-1 0,0 0 1,7-2-1,-4 1 53,1-1-1,-1-1 1,1 1-1,-1-1 1,0 0 0,0-1-1,0 0 1,-1 0 0,0 0-1,0-1 1,0 0-1,-1 0 1,7-9 0,0-1 73,-1-1 1,0-1 0,-1 1 0,9-24 0,-13 22-26,0-1 1,-1 1 0,-1-1 0,0 0 0,-2 0 0,0 0 0,-2-25-1,-4 42-209,-3 10-66,-5 8 13,5 0 138,0-1 0,2 1 0,0 0-1,0 1 1,1-1 0,1 1-1,1 0 1,0-1 0,1 1-1,1 0 1,1 0 0,0 0 0,4 20-1,-3-29-21,0 0-1,1 0 1,1-1-1,-1 1 1,1 0-1,0-1 1,0 0-1,1 0 0,0 0 1,0-1-1,0 0 1,1 0-1,-1 0 1,1 0-1,0-1 1,1 0-1,12 6 1,-15-8 30,1 0 1,-1 0-1,1-1 1,-1 1-1,1-1 1,-1 0-1,1 0 0,0-1 1,-1 1-1,1-1 1,0 0-1,0 0 1,-1-1-1,1 0 1,0 1-1,-1-2 1,1 1-1,-1 0 1,1-1-1,-1 0 1,0 0-1,1 0 1,-1 0-1,0-1 1,0 0-1,-1 0 1,1 0-1,5-6 1,2-7 116,0-1-1,-1 0 1,0 0 0,-1-1 0,-2-1 0,0 1-1,0-1 1,-2-1 0,0 1 0,-2-1-1,0 1 1,-1-1 0,-1 0 0,0 0-1,-5-30 1,0 40-304,-2 18-260,-2 19 374,2 43 112,3 0 0,6 76-1,1-112-177,-4-33 121,0 0 0,0 1 1,1-1-1,-1 0 1,0 0-1,0 1 1,1-1-1,-1 0 1,1 0-1,-1 0 1,1 0-1,-1 0 1,1 0-1,0 0 0,-1 0 1,1 0-1,0 0 1,0 0-1,0 0 1,0 0-1,0 0 1,0-1-1,1 2 1,1-9 147,-1 0 0,1-1 1,-2 1-1,2-15 0,-2 17 10,5-35 196,9-46-27,-14 80-332,1 1-1,0-1 1,0 1 0,0 0-1,1 0 1,-1 0 0,1 0-1,0 0 1,1 0 0,-1 1-1,8-8 1,-8 10-6,-1 0 0,0 0 0,1 0 1,-1 1-1,1-1 0,-1 1 0,1 0 0,0 0 0,-1 0 1,1 0-1,0 0 0,0 1 0,0-1 0,0 1 0,-1-1 1,1 1-1,0 0 0,0 0 0,0 1 0,0-1 0,4 1 1,-3 1-21,1 0 1,-1 0 0,1 1 0,-1-1-1,0 1 1,0 0 0,0 0-1,0 0 1,-1 1 0,1-1 0,4 7-1,1 3-19,0 0-1,-1 1 1,0 0-1,-1 0 1,-1 0-1,9 29 1,-14-38 76,1 1 1,-1-1-1,0 1 1,-1 0-1,1-1 0,-1 1 1,0 0-1,0-1 1,-1 1-1,-1 8 1,1-12 18,0 1 0,-1 0 0,1-1 0,0 0 0,-1 1 0,0-1 0,1 0 0,-1 0 1,0 0-1,0 0 0,0 0 0,0 0 0,-1 0 0,1-1 0,0 1 0,-1-1 0,1 0 0,-1 1 1,0-1-1,1-1 0,-1 1 0,-4 1 0,-1 0 40,0 0-1,0-1 1,0 0-1,0 0 1,0-1-1,0 0 1,0 0-1,-10-2 1,14 1-312,0 0 0,1 0 1,-1 0-1,1-1 1,-1 1-1,1-1 0,0 0 1,-1 0-1,1 0 0,0 0 1,0-1-1,1 1 1,-1-1-1,0 0 0,1 1 1,0-1-1,-1 0 1,1-1-1,-2-3 0,-2-5-2788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0:57.443"/>
    </inkml:context>
    <inkml:brush xml:id="br0">
      <inkml:brushProperty name="width" value="0.1" units="cm"/>
      <inkml:brushProperty name="height" value="0.1" units="cm"/>
      <inkml:brushProperty name="color" value="#E71224"/>
    </inkml:brush>
  </inkml:definitions>
  <inkml:trace contextRef="#ctx0" brushRef="#br0">39 191 384,'0'0'820,"0"0"99,0 0-45,0 0-92,0 0-20,16-13-19,49-45 93,-62 56-722,-1 0 1,0 0-1,0-1 1,0 0-1,0 1 0,0-1 1,0 0-1,-1 0 1,0 0-1,1 0 0,-1 0 1,0 0-1,0 0 1,-1 0-1,1 0 1,-1 0-1,0-1 0,1 1 1,-1 0-1,-1 0 1,1-1-1,0 1 0,-2-6 1,0-2 73,2 9-180,-1 1-1,1-1 1,-1 0 0,1 1 0,-1-1-1,0 1 1,1-1 0,-1 1 0,0-1-1,0 1 1,0 0 0,-1-1 0,1 1-1,0 0 1,0 0 0,-1 0 0,1 0-1,0 0 1,-1 0 0,1 0 0,-1 0-1,0 0 1,1 1 0,-1-1 0,1 1-1,-1-1 1,0 1 0,1 0 0,-1 0-1,0-1 1,0 1 0,-2 1 0,0-2 12,1 1 1,-1 0 0,1 1-1,-1-1 1,1 1 0,0-1-1,-1 1 1,1 0 0,0 0 0,-1 0-1,1 1 1,0-1 0,0 1-1,0 0 1,-4 2 0,2 3-26,0 1 0,1-1 0,0 1 1,0 0-1,1 0 0,0 0 0,0 0 0,0 0 1,1 1-1,1-1 0,-1 1 0,2-1 1,-1 1-1,1 0 0,0-1 0,2 14 0,-1-18-5,0 0 0,0 0 0,1 0 0,-1 0 0,1 0 0,0 0-1,0 0 1,0-1 0,0 1 0,1-1 0,-1 1 0,1-1 0,0 0-1,0 0 1,0 0 0,1-1 0,-1 1 0,1-1 0,-1 1 0,1-1 0,0 0-1,0-1 1,0 1 0,4 1 0,-2-1-11,1 0-1,-1 0 1,0 0-1,0-1 1,1 0-1,-1 0 1,1 0 0,-1-1-1,1 0 1,-1 0-1,0-1 1,1 0 0,-1 0-1,1-1 1,8-2-1,-7-1 79,-1 0-1,0 0 1,0 0 0,0-1-1,-1 0 1,0 0-1,0 0 1,0-1 0,-1 0-1,9-15 1,-8 10 146,0 0 0,0-1 0,-1 1 0,0-1 0,-1 0 1,2-18-1,-24 190-682,22-171 574,0-1-1,1 1 1,1 0-1,0 0 1,0 1 0,12-16-1,-12 18-37,0-1 0,1 1 0,0 1-1,1-1 1,0 1 0,0 0 0,1 1 0,0 0-1,0 1 1,13-7 0,-19 12-380,0 0 0,1 0 0,-1 1 0,1-1 0,-1 1 0,1 0 0,-1 0 1,1 0-1,-1 1 0,0-1 0,1 1 0,-1 0 0,1 0 0,4 2 0,4 3-3832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0.846"/>
    </inkml:context>
    <inkml:brush xml:id="br0">
      <inkml:brushProperty name="width" value="0.1" units="cm"/>
      <inkml:brushProperty name="height" value="0.1" units="cm"/>
      <inkml:brushProperty name="color" value="#E71224"/>
    </inkml:brush>
  </inkml:definitions>
  <inkml:trace contextRef="#ctx0" brushRef="#br0">73 1 2689,'0'0'1633,"0"0"-411,0 0-429,0 0-401,0 29 1109,17 437 2286,-17-400-3589,0-66-14,0 0 228,0 0 209,0 0 53,0-20 577,-1 8-1204,0 1 0,0 0 0,-1 0 1,-1 0-1,0 1 0,-5-13 1,7 18-48,-1 0 0,-1 0 0,1 0 0,-1 0 0,1 1 1,-1-1-1,-1 1 0,1 0 0,0 0 0,-1 0 0,0 0 1,0 1-1,0-1 0,-9-4 0,12 7-23,1 1-1,0 0 1,-1 0-1,1 0 1,-1 0 0,1-1-1,0 1 1,-1 0-1,1 0 1,-1 0-1,1 0 1,-1 0 0,1 0-1,-1 0 1,1 0-1,0 0 1,-1 0 0,1 0-1,-1 0 1,1 1-1,-1-1 1,1 0 0,0 0-1,-1 0 1,1 1-1,-1-1 1,1 0-1,0 0 1,-1 1 0,1-1-1,0 0 1,-1 1-1,1-1 1,0 0 0,0 1-1,-1-1 1,1 0-1,0 1 1,0-1 0,0 1-1,0-1 1,-1 0-1,1 1 1,0-1-1,0 1 1,0-1 0,0 1-1,0-1 1,0 1-1,0-1 1,0 0 0,0 1-1,0-1 1,0 1-1,0-1 1,1 1 0,-1-1-1,0 0 1,1 2-1,-1 0-1,0 0 0,1 1 0,-1-1 0,1 0 0,0 0 0,0 1 0,-1-1 0,2 0 0,-1 0 0,2 3 0,4 1-46,0-1 1,0 0-1,0 0 1,1-1-1,0 0 1,0-1-1,0 1 1,0-2-1,0 1 1,15 2-1,-3-2-45,-1-1-1,1-1 0,32-3 0,-49 1 133,0 1 0,0-1 0,0 0 0,0-1 1,0 1-1,-1 0 0,1-1 0,-1 0 0,1 1 0,-1-1 1,1 0-1,-1 0 0,0 0 0,0-1 0,0 1 0,0 0 0,0-1 1,-1 0-1,1 1 0,-1-1 0,0 0 0,1 0 0,-1 1 1,1-6-1,3-9 131,0-1 0,4-32 0,-8 44-85,6-48 84,-7 54-268,0 0-73,0 0-81,0 0-138,3 9 318,0 2-1,-1-1 0,-1 0 1,1 0-1,-2 1 0,1-1 0,-1 1 1,-3 15-1,2 9 125,0-27-32,1 1 0,1-1 0,0 0 1,0 1-1,0-1 0,1 0 0,0 0 1,4 9-1,-4-14-3,-1 0 1,1-1-1,0 1 0,0-1 1,0 0-1,0 1 1,0-1-1,0 0 0,1 0 1,-1 0-1,1-1 1,-1 1-1,1-1 0,0 1 1,0-1-1,-1 0 1,1 0-1,0 0 0,0 0 1,0-1-1,0 1 1,0-1-1,0 0 0,0 1 1,5-2-1,-2 0 47,-1 1-1,0-2 0,0 1 1,0-1-1,0 1 0,0-1 1,0-1-1,0 1 1,0-1-1,-1 0 0,1 0 1,-1 0-1,0 0 0,0-1 1,0 0-1,0 0 0,-1 0 1,0 0-1,0-1 1,0 1-1,0-1 0,2-5 1,44 68-1558,-43-53 1540,0 1-1,1 0 1,-1-1 0,1-1-1,1 1 1,-1-1-1,0 0 1,1-1 0,0 1-1,0-2 1,0 1-1,0-1 1,0 0 0,1-1-1,-1 0 1,1 0 0,-1-1-1,15-1 1,-21 0 0,0 0 0,0 0 0,0 0 0,0 0 1,0 0-1,0-1 0,0 1 0,-1-1 0,1 0 0,0 1 0,-1-1 1,1 0-1,-1 0 0,0 0 0,0 0 0,0 0 0,0 0 0,0 0 1,0-1-1,0 1 0,0 0 0,-1-1 0,1-1 0,6-57 339,-7 53-299,0 0 0,0 0 0,-1 0 0,0 0 0,-1 0 0,0 0 0,0 0 0,-1 0 0,0 1 0,-4-9-1,4 13-40,1-1-1,-1 0 0,1 1 0,-1 0 0,-1 0 0,1 0 0,0 0 0,-1 0 0,1 1 0,-1-1 0,0 1 0,1 0 0,-1 0 0,0 1 0,-1-1 1,1 1-1,0 0 0,0 0 0,-1 0 0,-7 0 0,9 0-38,0 1 1,0 0-1,0 0 0,0 0 1,0 0-1,0 0 1,0 1-1,0-1 0,0 1 1,1 0-1,-1 0 1,0 0-1,0 0 0,1 0 1,-1 1-1,1-1 1,-1 1-1,1 0 0,-1 0 1,1 0-1,0 0 0,-4 4 1,4-1-10,-1-1 0,1 1-1,0 0 1,0 0 0,0 0 0,1 1 0,0-1 0,0 0 0,0 0-1,1 1 1,-1 10 0,1-8-45,1-1 0,-1 1 0,1 0 0,0 0 0,1 0 0,0 0 1,0-1-1,0 1 0,6 9 0,-6-14 56,0 1 0,0-1 1,1 1-1,0-1 0,-1 0 0,1 0 1,0 0-1,1-1 0,-1 1 1,0-1-1,1 1 0,0-1 1,-1 0-1,1-1 0,0 1 0,0-1 1,0 1-1,0-1 0,8 1 1,-6-1 27,0-1 1,0 1-1,1-1 1,-1-1-1,0 1 1,0-1-1,0 0 1,1 0-1,-1-1 1,0 0-1,-1 0 1,1 0-1,0-1 1,-1 1-1,1-2 1,-1 1-1,0 0 1,0-1-1,0 0 1,0 0-1,-1-1 1,0 1-1,7-9 1,-7-15 505,-4 28-529,0-1 0,0 0 0,0 0 0,0 1 0,0-1 0,0 0 0,-1 1 0,1-1 0,0 0 0,0 0 0,-1 1 0,1-1 0,0 0 0,-1 1 0,1-1 0,0 0 0,-1 1 0,1-1 0,-1 1 0,1-1-1,-1 1 1,1-1 0,-1 1 0,1-1 0,-1 1 0,0 0 0,1-1 0,-1 1 0,0 0 0,1-1 0,-1 1 0,-1 0 0,1 1 8,-1 0-1,1 0 1,0 0 0,0 0-1,0 0 1,0 0-1,0 1 1,0-1-1,0 0 1,0 1-1,0-1 1,1 1 0,-1-1-1,0 1 1,1-1-1,-1 1 1,1-1-1,0 1 1,0 0 0,-1 2-1,-4 36-320,5-37 297,0 1-1,0-1 0,0 1 1,1-1-1,-1 0 1,1 1-1,0-1 0,0 0 1,0 0-1,0 0 0,1 0 1,0 0-1,-1 0 1,1 0-1,0 0 0,0-1 1,0 1-1,1 0 1,-1-1-1,1 0 0,-1 0 1,1 0-1,0 0 1,0 0-1,0 0 0,0-1 1,0 1-1,0-1 1,0 0-1,0 0 0,1 0 1,-1 0-1,0-1 0,1 0 1,-1 1-1,6-1 1,-3 0 54,0 1 1,1-1 0,-1 0 0,1-1-1,-1 1 1,1-1 0,-1-1 0,0 1-1,0-1 1,12-5 0,-15 5-2,0 1 1,0-1-1,-1 0 1,1 0-1,-1 0 1,0 0-1,1-1 1,-1 1 0,0-1-1,0 1 1,-1-1-1,1 0 1,0 1-1,-1-1 1,0 0-1,0 0 1,0 0-1,0 0 1,0-1-1,0 1 1,-1 0-1,1 0 1,-1 0-1,0-5 1,49 57-1321,-44-46 1317,-1 0 0,0 0-1,1 0 1,0-1 0,-1 0 0,1 0-1,0 0 1,0 0 0,1-1 0,-1 0-1,0 0 1,0 0 0,1-1 0,-1 0-1,0 0 1,0 0 0,8-2 0,-10 2-8,0-1 1,0 0-1,0 0 1,0 0-1,0-1 1,0 1-1,0-1 1,-1 1-1,1-1 1,-1 0 0,1 0-1,-1 0 1,0-1-1,0 1 1,0 0-1,0-1 1,0 1-1,0-1 1,-1 0-1,1 0 1,-1 1-1,0-1 1,0 0-1,0 0 1,0 0-1,0 0 1,-1-1 0,1 1-1,-1 0 1,0-3-1,1-2 20,-1-1 0,0 1 1,0 0-1,-1-1 0,0 1 0,-1 0 0,0 0 0,0 0 0,0 0 0,-5-8 1,6 13-22,-1 0 0,0 0 0,-1 0 1,1 0-1,0 0 0,-1 0 0,0 1 1,0-1-1,0 1 0,0 0 0,0 0 1,0 0-1,0 0 0,-1 0 0,1 1 1,0 0-1,-1-1 0,0 1 0,1 1 1,-1-1-1,0 0 0,1 1 0,-1 0 1,-6 0-1,7 0-30,0 1 1,1-1-1,-1 1 1,0 0-1,0-1 1,1 1-1,-1 1 1,0-1-1,1 0 1,-1 1-1,1-1 1,-1 1-1,1 0 1,0 0 0,0 0-1,0 0 1,0 0-1,0 0 1,0 0-1,1 1 1,-1-1-1,1 1 1,-1-1-1,1 1 1,0 0-1,0-1 1,0 1-1,1 0 1,-1 0-1,1 0 1,-1 0-1,1-1 1,0 6-1,-1 0-16,1-1 0,0 1 0,0 0 0,0 0 0,1-1-1,1 1 1,-1-1 0,1 1 0,0-1 0,1 1 0,0-1 0,4 8 0,14 14 18,1-1-1,34 33 1,-31-35-185,45 60 1,-66-79 175,0 0 1,-1 0-1,0 1 1,0-1-1,-1 0 1,0 1-1,0 0 1,-1 0-1,0-1 1,0 1-1,-1 0 1,0 0-1,0 0 1,-3 14-1,2-21 52,0 1 0,0-1 0,0 0 1,1 0-1,-1 1 0,-1-1 0,1 0 0,0 0 0,0 0 0,0 0 0,0 0 0,-1-1 0,1 1 0,0 0 1,-1-1-1,1 1 0,-1-1 0,1 1 0,-1-1 0,1 1 0,-1-1 0,1 0 0,-4 0 0,-41 2 688,38-2-650,4 0 27,0 0 1,0 0-1,0-1 1,0 1-1,0-1 1,0 0-1,1 0 0,-1 0 1,0 0-1,0-1 1,1 0-1,-1 0 1,1 0-1,0 0 1,-1 0-1,1 0 1,-4-6-1,4 5-121,0-2 0,0 1-1,0 0 1,1 0 0,0-1 0,0 0-1,0 1 1,1-1 0,-1 0 0,1 0 0,0 0-1,0 0 1,1-9 0,-1 8-285,0 1 0,1 0-1,0-1 1,0 1 0,1 0 0,-1-1 0,1 1 0,0 0 0,1 0 0,-1-1-1,1 1 1,0 0 0,0 0 0,0 1 0,1-1 0,0 0 0,0 1 0,0 0-1,1-1 1,-1 1 0,5-3 0,11-12-3720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2.992"/>
    </inkml:context>
    <inkml:brush xml:id="br0">
      <inkml:brushProperty name="width" value="0.1" units="cm"/>
      <inkml:brushProperty name="height" value="0.1" units="cm"/>
      <inkml:brushProperty name="color" value="#E71224"/>
    </inkml:brush>
  </inkml:definitions>
  <inkml:trace contextRef="#ctx0" brushRef="#br0">21 1 1144,'0'0'811,"0"0"95,0 0-92,0 0-300,0 0-95,-3 16 74,3-15-489,-6 25 291,1 0 1,2 0-1,0 46 1,3-69-262,1 0 1,0 0-1,-1 0 1,1 0-1,1 0 1,-1-1-1,0 1 1,1 0-1,-1-1 1,1 1-1,0-1 1,0 1-1,0-1 1,0 0-1,0 0 1,1 0-1,-1 0 1,0 0-1,1 0 1,0-1-1,-1 1 1,1-1-1,0 0 1,0 0-1,0 0 1,0 0-1,0 0 1,0-1-1,0 1 1,0-1-1,0 0 1,0 0-1,0 0 1,0 0-1,0-1 1,0 1-1,0-1 1,0 0-1,0 1 1,0-1-1,-1-1 1,1 1-1,0 0 1,0-1-1,-1 1 1,4-4-1,1-1 71,-1 0 0,-1-1 0,1 1-1,-1-1 1,0 0 0,-1-1-1,0 1 1,0-1 0,0 0 0,-1 0-1,0 0 1,-1 0 0,0-1-1,0 1 1,-1-1 0,0 1 0,0-1-1,-1-8 1,0 17-109,0-1 0,0 1 0,0 0 0,0-1 0,0 1 0,0 0 0,0-1 0,0 1-1,0 0 1,0-1 0,0 1 0,0 0 0,0-1 0,0 1 0,0-1 0,0 1 0,0 0 0,0-1 0,-1 1 0,1 0 0,0 0-1,0-1 1,0 1 0,-1 0 0,1-1 0,0 1 0,0 0 0,-1 0 0,1-1 0,0 1 0,0 0 0,-1 0 0,1 0 0,0-1 0,-1 1-1,1 0 1,0 0 0,-1 0 0,1 0 0,0 0 0,-1 0 0,1 0 0,0 0 0,-1 0 0,1 0 0,-1 0 0,1 0 0,0 0-1,-1 0 1,1 0 0,0 0 0,-1 0 0,1 0 0,0 0 0,-1 0 0,1 1 0,-2 0-11,1-1 0,0 1 0,0 0 0,0-1 0,0 1 1,1 0-1,-1 0 0,0 0 0,0 0 0,0 0 0,1 0 0,-1 0 0,0 0 0,1 0 0,-1 0 1,0 1-1,-1 8-44,0 0 1,1 0 0,0 1 0,0-1 0,1 0 0,1 0-1,-1 0 1,2 0 0,-1 0 0,5 15 0,-4-21 29,-1-1 1,1 1-1,0-1 1,-1 1-1,2-1 1,-1 0-1,0 0 1,1 0 0,-1 0-1,1 0 1,0-1-1,0 1 1,0-1-1,0 1 1,0-1 0,0 0-1,1-1 1,-1 1-1,1 0 1,0-1-1,-1 0 1,1 0 0,0 0-1,0 0 1,-1-1-1,1 1 1,0-1-1,0 0 1,0 0-1,4-1 1,-4 0 51,0 0-1,0-1 1,1 1 0,-2-1 0,1 0-1,0 0 1,0 0 0,-1-1-1,1 1 1,-1-1 0,1 0 0,-1 0-1,0 0 1,0 0 0,-1-1 0,1 1-1,-1-1 1,1 1 0,2-8-1,1 0 153,-1 1 0,-1-1 0,1 0-1,-2-1 1,1 1 0,1-15 0,-3-16 741,-2 41-985,0 1-183,0 0-135,-9 35 159,4-20 365,2-4-17,0 1 0,1-1 0,-3 23 0,5-34-20,0 0 79,0 0 34,10-26 711,-4 14-816,1-5-107,1 1 1,0 1-1,2 0 0,-1 0 0,2 0 0,23-24 0,-34 39-18,1 0-1,0 0 0,-1 0 0,1 0 0,-1 0 0,1 0 0,-1 0 0,1 1 0,-1-1 1,1 0-1,-1 0 0,1 1 0,-1-1 0,1 0 0,-1 0 0,0 1 0,1-1 0,-1 1 1,1-1-1,-1 0 0,0 1 0,1-1 0,-1 1 0,0-1 0,0 1 0,1-1 0,-1 1 1,0-1-1,0 1 0,0-1 0,0 1 0,1-1 0,-1 1 0,0-1 0,0 1 0,0-1 0,0 1 1,0-1-1,0 2 0,7 29-865,-6-28 833,5 29 35,-4-18-13,0-1 0,1 1 0,1-1 0,9 22-1,-11-32 22,-1 0 1,1 0-1,0 0 0,-1-1 0,1 1 0,1-1 0,-1 1 0,0-1 0,1 0 1,-1 0-1,1 0 0,-1 0 0,1 0 0,0 0 0,0-1 0,0 0 0,0 1 0,0-1 1,0 0-1,0-1 0,0 1 0,0 0 0,1-1 0,-1 0 0,4 0 0,0 0-70,0 0 0,-1-1 0,1 0 0,0 0 0,-1 0 0,1-1 0,-1 0 0,1-1 0,-1 0 0,0 1 0,0-2 0,0 1 0,0-1 0,-1 0 0,1 0 0,-1-1 0,0 1 0,-1-1 0,1 0 0,-1 0 0,0-1 0,6-8 0,-10 13 429,7 25-624,-4-20 280,0 1 0,1-1 0,-1 0 0,1-1 0,-1 1-1,1 0 1,0-1 0,0 0 0,1 0 0,-1 0-1,1-1 1,-1 1 0,1-1 0,0 0 0,0-1 0,0 1-1,0-1 1,0 0 0,0 0 0,0 0 0,0-1 0,1 0-1,-1 0 1,0 0 0,0-1 0,0 0 0,0 0-1,1 0 1,6-3 0,-9 3-6,-1-1 0,1 1 0,-1-1 0,0 0 0,1 1 0,-1-1 0,0 0 0,0-1 0,0 1 0,0 0 0,0-1-1,-1 1 1,1-1 0,-1 1 0,0-1 0,1 0 0,-1 1 0,-1-1 0,1 0 0,0 0 0,0 0 0,-1 0 0,0 0 0,0-3 0,1 2 11,-1 0 0,0 1 0,0-1 0,0 0 0,0 0 0,-1 1 0,0-1 1,0 0-1,0 1 0,0-1 0,0 0 0,-1 1 0,1 0 0,-1-1 0,0 1 0,0 0 0,0 0 0,-4-4 0,3 5 2,0-1 0,1 1 0,-1 0 0,0 0 0,0 0 0,-1 0 0,1 0-1,0 1 1,0-1 0,-1 1 0,1 0 0,-1 0 0,1 1 0,-1-1-1,0 1 1,1-1 0,-1 1 0,1 0 0,-1 0 0,-7 2 0,8-1-11,0 1 1,1-1 0,-1 1 0,0 0-1,1 0 1,-1 0 0,1 0 0,0 0 0,0 0-1,-1 1 1,1-1 0,1 1 0,-1-1-1,0 1 1,1 0 0,-1 0 0,1-1 0,0 1-1,0 0 1,0 0 0,0 0 0,1 1-1,-1 5 1,-1 2 16,1 0-1,1 0 1,0 0-1,1 0 1,0 0 0,0-1-1,1 1 1,4 14-1,5 5 31,20 43-1,-22-56-58,0 0-1,-2 1 1,0-1-1,-1 2 1,-1-1-1,-1 0 1,0 1-1,1 24 1,-5-27-43,0-11 102,1-1 0,-1 1 0,0 0 0,-1-1 0,1 1 0,-1 0 0,-1 4 0,1-7 20,0-1 0,1 0 1,-1 0-1,0 0 0,0 0 0,0 1 0,0-1 0,0 0 0,0 0 1,0-1-1,0 1 0,0 0 0,-1 0 0,1-1 0,0 1 1,-1 0-1,1-1 0,0 1 0,-1-1 0,1 0 0,0 1 1,-1-1-1,1 0 0,-1 0 0,1 0 0,0 0 0,-3 0 0,2 0-62,1 0-1,-1 0 0,0 0 1,1 0-1,-1 0 0,1 0 0,-1 0 1,0-1-1,1 1 0,-1-1 1,1 1-1,-1-1 0,1 1 1,0-1-1,-1 0 0,1 0 0,0 0 1,-1 0-1,1 0 0,0 0 1,0 0-1,0 0 0,0 0 0,0 0 1,0-1-1,-1-1 0,0-2-62,1-1 0,0 1-1,0 0 1,0 0 0,1-1-1,0 1 1,0-6 0,1 7 36,-1 0-1,1 0 1,0 0 0,0 0-1,1 0 1,-1 0 0,1 0 0,0 0-1,0 1 1,0-1 0,0 1 0,5-5-1,39-43-413,-23 28 95,68-93-441,-26 31 856,-60 79-127,1 0 1,0 0 0,1 1-1,-1-1 1,1 2-1,0-1 1,13-5 0,-18 8 15,1 0 0,0 1 0,1 0 0,-1 0 0,0 0 0,0 0 0,0 0 0,1 1 1,-1-1-1,0 1 0,1 0 0,-1 0 0,0 0 0,0 0 0,1 1 0,-1-1 0,0 1 0,0 0 1,1 0-1,-1 0 0,6 3 0,-8-3 14,1 0 0,-1 0 0,0 0 0,1 0 0,-1 0 0,0 0 0,1 1 0,-1-1 0,0 0 0,0 1 0,0-1 0,0 1 0,0-1 1,-1 1-1,1-1 0,0 1 0,-1-1 0,1 1 0,-1 0 0,1-1 0,-1 1 0,0 0 0,0-1 0,0 1 0,0 0 0,0 0 0,0-1 0,0 1 0,-1 0 0,1-1 0,-1 1 1,1 0-1,-1-1 0,1 1 0,-1-1 0,0 1 0,0-1 0,-1 3 0,-1 0 72,0-1 0,-1 1 0,1 0 0,-1-1 1,1 0-1,-1 0 0,0 0 0,-1 0 0,1-1 0,0 1 1,-1-1-1,-5 2 0,-32 8-3450,24-9-872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5.560"/>
    </inkml:context>
    <inkml:brush xml:id="br0">
      <inkml:brushProperty name="width" value="0.1" units="cm"/>
      <inkml:brushProperty name="height" value="0.1" units="cm"/>
      <inkml:brushProperty name="color" value="#E71224"/>
    </inkml:brush>
  </inkml:definitions>
  <inkml:trace contextRef="#ctx0" brushRef="#br0">31 22 616,'0'0'2459,"0"0"-574,0 0-393,0 0-444,0 0-238,0 0-205,-10 20-422,9-13-182,0 0 0,0 0 0,1 0 1,0 0-1,1 0 0,-1 0 0,2 1 0,-1-1 0,1-1 1,0 1-1,3 7 0,-4-11 8,1 0 0,0 0 0,0-1 0,0 1 0,0 0 1,1-1-1,-1 0 0,1 1 0,-1-1 0,1 0 0,0 0 0,0-1 0,0 1 0,0 0 0,0-1 1,0 0-1,0 0 0,1 0 0,-1 0 0,0 0 0,1-1 0,-1 0 0,0 1 0,1-1 1,3-1-1,-2 2 24,-1-1 1,1 0-1,-1-1 1,1 1 0,-1-1-1,0 0 1,1 0-1,-1 0 1,0 0 0,1-1-1,-1 0 1,0 0-1,0 0 1,-1 0 0,1-1-1,0 1 1,-1-1-1,1 0 1,-1 0 0,0 0-1,0-1 1,0 1-1,-1-1 1,1 1-1,-1-1 1,0 0 0,0 0-1,0 0 1,0 0-1,-1 0 1,1-1 0,-1 1-1,0 0 1,-1-1-1,1 1 1,-1-9 0,1 9-9,-1 1 0,0 0 0,-1-1 0,1 1 0,0 0 1,-1 0-1,0-1 0,0 1 0,0 0 0,0 0 0,0 0 0,0 0 1,-4-6-1,3 8-23,-1-1 0,1 0 0,0 1 0,0-1 0,0 1 0,-1 0 0,1 0 0,-1-1 0,1 2 0,-1-1 0,1 0 0,-1 1 0,0-1 0,1 1 0,-1 0 0,0-1 0,1 1 0,-4 1 0,3-2-25,-1 1 0,1 0 1,0 0-1,0 0 0,0 0 0,0 0 0,0 1 0,0 0 0,0-1 0,0 1 0,0 0 0,0 0 0,0 1 0,0-1 0,0 1 0,1-1 1,-1 1-1,1 0 0,-1 0 0,1 0 0,0 0 0,-1 0 0,1 1 0,0-1 0,1 1 0,-1-1 0,0 1 0,1 0 0,-1 0 0,1-1 0,0 1 1,0 0-1,0 0 0,0 0 0,1 0 0,-1 0 0,1 1 0,0-1 0,0 0 0,0 4 0,1-6 17,0-1-1,-1 1 0,1 0 1,0 0-1,0-1 0,-1 1 1,1-1-1,0 1 1,0-1-1,0 1 0,0-1 1,0 1-1,0-1 0,0 0 1,0 1-1,0-1 1,0 0-1,0 0 0,0 0 1,0 0-1,0 0 0,0 0 1,0 0-1,0 0 1,2-1-1,30-3 250,-28 2-257,0 0 1,0 0 0,-1-1-1,1 0 1,-1 0 0,0 0-1,0 0 1,0-1 0,0 0-1,0 1 1,3-6 0,4 30-1127,6 24 1399,18 85 1,-31-106-111,-1-1-1,-1 1 1,-1-1-1,-1 1 1,-4 41 0,2-56-81,0 0 1,-1-1 0,0 1 0,0 0 0,-1-1 0,0 0 0,0 1 0,-1-2 0,0 1 0,-1 0 0,1-1 0,-14 12-1,14-14 14,0 0 0,0-1-1,-1 0 1,0 0-1,0 0 1,0-1-1,0 0 1,0 0-1,0-1 1,-1 1-1,0-1 1,1-1-1,-1 1 1,0-1-1,0 0 1,0-1-1,-11 0 1,15-1-86,0 0 0,0 0 0,0 0 0,0-1 0,0 1-1,1-1 1,-1 0 0,1 1 0,-1-1 0,1 0 0,-1-1 0,1 1 0,0 0 0,0-1 0,0 1 0,1-1 0,-1 1 0,0-1 0,1 0 0,0 0 0,0 0 0,0 0 0,0 0 0,-1-4 0,-2-6-48,1 0 0,1-1 0,0 1 0,-1-18 1,3 17 1,0 0 1,1 0 0,0 0-1,1 0 1,0 1-1,1-1 1,1 0 0,6-15-1,-6 22 37,-1 1 0,1-1-1,-1 1 1,2 0 0,-1 0-1,1 1 1,0-1 0,0 1-1,0 0 1,1 0 0,0 1-1,0 0 1,0 0 0,0 0-1,1 1 1,-1 0 0,13-4-1,16-3-75,53-7-1,-50 11 50,62-18-1,-90 21 42,0-1 0,-1 0-1,1-1 1,-1 1 0,0-2 0,0 1-1,-1-1 1,1-1 0,-1 0 0,12-13-1,-18 18 3,0 0-1,0 0 0,-1 0 0,1 0 1,-1 0-1,0 0 0,0 0 1,1 0-1,-1-1 0,-1 1 0,1 0 1,0-1-1,0 1 0,-1-1 0,0 1 1,1-1-1,-1 1 0,0-1 1,0-3-1,-1 4-19,0 1 0,0-1 0,0 1 0,0-1 0,0 1 0,0 0 0,-1 0 0,1 0 0,0-1 0,0 1 0,-1 0 0,1 1 0,-1-1 0,1 0 0,-1 0 0,1 1 0,-1-1 0,0 1 0,1-1 0,-1 1 0,0-1 0,1 1 0,-1 0 0,0 0 1,1 0-1,-1 0 0,0 0 0,-1 1 0,-4-1 3,-1 0 1,1 0 0,0 1 0,0 0-1,0 0 1,0 0 0,0 1 0,0 1 0,-8 2-1,13-3-6,-1 0 0,1-1 0,-1 1 0,1 0 0,0 0 0,0 1 0,0-1 0,0 0 0,0 1 0,0-1 0,1 1 0,-1 0 0,1-1 0,0 1 0,-1 0 0,1 0 0,1 0-1,-1 0 1,0 0 0,1 0 0,-1 0 0,1 0 0,0 0 0,0 4 0,1 0-44,-1-1 0,1 0-1,0 0 1,0 1 0,1-1-1,-1 0 1,1 0 0,1-1-1,-1 1 1,1 0 0,0-1-1,1 1 1,-1-1 0,1 0-1,0 0 1,0-1 0,0 1-1,1-1 1,0 0-1,0 0 1,0 0 0,0-1-1,0 1 1,8 2 0,-9-3 37,0-1 0,1 1 0,-1-1 0,1 0 0,0 0 0,0 0 1,-1-1-1,1 1 0,0-1 0,0-1 0,1 1 0,-1-1 0,0 1 0,0-2 0,0 1 0,0 0 0,0-1 1,9-3-1,-8 2 65,0-1 0,0-1 0,-1 1 0,0-1 1,0 0-1,0 0 0,0-1 0,0 1 0,-1-1 0,0 0 1,0-1-1,0 1 0,-1 0 0,4-8 0,2-6 342,-1-1-1,0 0 1,-1 0-1,-1 0 1,3-23 0,-9 42-327,2 0-61,-1 0-1,1 0 1,-1 0 0,1 0-1,0 0 1,-1 0-1,1 1 1,0-1-1,0 1 1,-1-1-1,1 1 1,0 0 0,0 0-1,0-1 1,0 1-1,-1 1 1,4-1-1,37 2-307,-37 0 286,1 0-1,-1 1 0,0-1 1,0 1-1,0 0 0,0 0 1,0 1-1,-1-1 0,0 1 1,1 0-1,-1 0 0,-1 0 0,1 1 1,-1-1-1,1 1 0,3 8 1,-3-5 23,1 0 1,-1 0-1,-1 1 1,0 0-1,0 0 1,0 0-1,-1 0 1,-1 0-1,2 13 0,-3-19 34,-1 0-1,1 0 0,0 0 0,-1 0 0,0 0 1,0-1-1,0 1 0,0 0 0,0 0 0,0-1 1,-1 1-1,1-1 0,-1 1 0,0-1 1,1 0-1,-1 0 0,0 0 0,0 0 0,-1 0 1,1 0-1,0 0 0,-1-1 0,1 1 0,-1-1 1,1 0-1,-1 1 0,0-1 0,0 0 0,1-1 1,-1 1-1,-6 0 0,-5 1 168,-1 0 1,0-1-1,1-1 0,-1 0 1,-17-3-1,29 3-225,0-1 0,1 0 1,-1 1-1,0-1 0,0-1 1,1 1-1,-1 0 0,1-1 1,-1 1-1,1-1 0,-4-3 0,5 4-266,0 1-1,0-1 1,0 0-1,1 0 0,-1-1 1,0 1-1,0 0 1,1 0-1,-1 0 0,1 0 1,-1-1-1,1 1 0,-1 0 1,1 0-1,0-1 1,-1-1-1,1-1-3986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48.616"/>
    </inkml:context>
    <inkml:brush xml:id="br0">
      <inkml:brushProperty name="width" value="0.05" units="cm"/>
      <inkml:brushProperty name="height" value="0.05" units="cm"/>
    </inkml:brush>
  </inkml:definitions>
  <inkml:trace contextRef="#ctx0" brushRef="#br0">47 1 832,'0'0'834,"0"0"-77,0 0-219,0 0-113,0 0 3,0 0 50,-4 1-6,-15 6 865,19-7-911,0 0 38,0 0-27,-24 20 2903,32-16-3133,1 1 0,0-1 1,0 0-1,0-1 0,0 0 1,1 0-1,-1-1 0,19 1 0,-5 1 117,69 10 255,109 1 0,-120-10-504,-55-1 1167,-26-3-1532,-1 0 0,1 0 0,0 0 1,-1 0-1,1 0 0,0 0 1,-1 0-1,0 0 0,1 0 1,-1 0-1,1-1 0,-1 1 0,0 0 1,0 0-1,1-1 0,-1 1 1,0 0-1,0-1 0,0 1 1,0-1-1,0 1 0,-1-1 1,-11 9-4639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7.197"/>
    </inkml:context>
    <inkml:brush xml:id="br0">
      <inkml:brushProperty name="width" value="0.1" units="cm"/>
      <inkml:brushProperty name="height" value="0.1" units="cm"/>
      <inkml:brushProperty name="color" value="#E71224"/>
    </inkml:brush>
  </inkml:definitions>
  <inkml:trace contextRef="#ctx0" brushRef="#br0">0 339 1536,'0'0'1098,"0"0"-222,0 0-218,0 0-208,0 0-222,0 0-182,2 14-42,5 43 41,-7-56-34,0 0 0,1 1 0,-1-1 0,0 0 0,1 0 0,-1 0 0,1 0 0,0 0 0,-1 0 0,1 0 0,0 0 0,0 0 0,0 0 0,-1 0 0,1-1 0,0 1 0,0 0 0,0 0 0,0-1 0,1 1 0,-1-1 0,0 1 0,0-1 0,0 0 0,0 1 0,2-1 0,31 0 736,-25 0-425,0-1-220,0 0 0,1-1 1,-1 0-1,0 0 0,0-1 0,-1 0 1,1-1-1,-1 0 0,1 0 1,-1 0-1,-1-1 0,1-1 0,-1 1 1,1-1-1,-2 0 0,8-9 0,-7 8-16,0-1-1,0 0 1,-1-1-1,0 1 1,-1-1-1,1-1 1,-2 1-1,1-1 1,-2 1-1,1-1 1,-1 0-1,-1-1 0,0 1 1,1-11-1,-2 4-28,-1 1-1,0 0 1,-1 0-1,-1-1 1,-1 1-1,-7-28 1,8 40-43,1 0 0,-1 0 0,0 1 0,0-1 1,0 0-1,-1 1 0,1-1 0,-1 1 0,0 0 0,0-1 0,0 2 0,0-1 1,-1 0-1,1 1 0,-1-1 0,0 1 0,1 0 0,-1 0 0,0 0 0,0 1 1,0-1-1,-1 1 0,1 0 0,0 1 0,0-1 0,-1 0 0,1 1 0,0 0 1,-1 0-1,-6 2 0,8-1-7,0 0-1,0 0 1,0 0 0,0 1 0,1-1 0,-1 1 0,1 0-1,-1 0 1,1 0 0,0 0 0,-1 0 0,1 0-1,0 1 1,0-1 0,1 1 0,-1-1 0,0 1-1,1 0 1,0-1 0,-2 5 0,-2 6 70,0-1 0,0 1 1,-2 17-1,0 16 8,3-1 0,2 1-1,2 0 1,5 48 0,-4-87-81,-1-2-20,0-1-1,0 0 0,1 1 1,-1-1-1,1 1 0,0-1 1,0 0-1,1 1 1,-1-1-1,4 5 0,-5-9 38,1 1 0,-1-1 0,1 0 1,-1 0-1,0 0 0,1 0 0,-1 0 0,1 0 0,-1 0 0,1 0 0,-1 0 0,0 0 0,1 0 0,-1-1 0,1 1 0,-1 0 0,0 0 0,1 0 0,-1 0 0,0-1 0,1 1 1,-1 0-1,0 0 0,1-1 0,-1 1 0,0 0 0,1-1 0,-1 1 0,0 0 0,0-1 0,1 1 0,-1 0 0,0-1 0,0 1 0,0-1 0,0 1 0,1 0 0,-1-1 0,0 1 0,0-1 1,0 1-1,0 0 0,0-1 0,8-25 110,-6 21-91,0-1-29,2-7 33,1 0-1,0 0 0,9-15 0,-14 26-97,1 1 0,0-1 0,-1 1 0,1-1 0,0 1 0,0-1 0,0 1 0,0 0 0,0 0 0,0-1 0,0 1 0,1 0 0,-1 0 0,0 0 0,1 0 0,-1 0 0,1 0 0,-1 1 0,1-1 0,-1 0 0,1 1 0,-1-1 0,1 1 0,0-1 0,-1 1 0,1 0 0,0 0 0,-1 0 0,1 0 0,0 0 0,-1 0 0,1 0 0,0 1 0,-1-1 0,1 1 0,-1-1 0,3 2-1,0 1 2,0 1 0,0 0 0,0 1-1,0-1 1,-1 1 0,0-1 0,0 1-1,0 0 1,-1 0 0,4 10-1,-3-8 11,0 0-1,1 0 1,0 0-1,9 12 0,-9-15 3,0 1-1,1-1 1,-1-1 0,1 1-1,0-1 1,0 0-1,1 0 1,10 5 0,-15-8 84,1 1 0,0-1 0,0 1 0,-1-1 0,1 1 0,0-1 0,0 0 1,0 0-1,-1 0 0,1 0 0,0 0 0,0 0 0,0-1 0,-1 1 1,1 0-1,0-1 0,-1 0 0,1 1 0,0-1 0,-1 0 0,1 0 1,0 0-1,-1 0 0,0 0 0,1 0 0,-1 0 0,0-1 0,1 1 1,-1 0-1,0-1 0,0 1 0,2-4 0,2-7 192,0 0-1,-1 0 1,0-1-1,0 0 1,-2 1-1,0-1 1,0 0 0,-1-1-1,-1 1 1,-1-17-1,1 22-129,0 8-116,0 1 1,0-1-1,0 0 1,0 0 0,0 0-1,0 1 1,0-1-1,-1 0 1,1 0-1,0 0 1,0 0 0,0 1-1,0-1 1,0 0-1,-1 0 1,1 0-1,0 0 1,0 1 0,0-1-1,0 0 1,-1 0-1,1 0 1,0 0-1,0 0 1,0 0 0,-1 0-1,1 0 1,0 0-1,0 0 1,-1 0-1,1 0 1,0 0 0,0 0-1,0 0 1,-1 0-1,1 0 1,0 0-1,0 0 1,0 0 0,-1 0-1,1 0 1,0 0-1,0 0 1,0 0-1,-1-1 1,1 1 0,0 0-1,0 0 1,0 0-1,0 0 1,-1 0-1,1-1 1,0 1 0,0 0-1,0 0 1,0 0-1,0-1 1,0 1-1,-1 0 1,1 0 0,0 0-1,0-1 1,0 1-1,-11 15-89,8-2 31,0 1 1,1-1 0,0 1-1,1 0 1,0-1 0,2 1-1,-1 0 1,4 18 0,-3-31 36,-1 0-1,0 0 1,0-1 0,1 1 0,-1 0 0,0 0-1,1-1 1,-1 1 0,1 0 0,-1 0 0,1-1-1,-1 1 1,1-1 0,0 1 0,-1 0-1,1-1 1,0 1 0,-1-1 0,1 0 0,0 1-1,0-1 1,-1 1 0,1-1 0,0 0 0,0 0-1,0 1 1,0-1 0,-1 0 0,1 0 0,0 0-1,0 0 1,0 0 0,0 0 0,0 0 0,-1 0-1,1-1 1,0 1 0,0 0 0,0 0-1,0-1 1,-1 1 0,2-1 0,2-1 32,-1 1 1,1-1-1,-1 0 0,0 0 1,0 0-1,0 0 0,0 0 1,4-4-1,45-62-2438,-49 70 2305,-1 1 0,0-1-1,0 1 1,0-1 0,0 1 0,0 0-1,-1-1 1,1 1 0,-1 0-1,3 6 1,0 0-6,-2-6 112,0 1 0,0-1 1,0 0-1,1 0 1,-1 0-1,1 0 0,0 0 1,-1-1-1,1 1 0,1-1 1,-1 0-1,0 0 1,0 0-1,1 0 0,-1 0 1,1-1-1,0 0 0,-1 0 1,1 0-1,0 0 1,0 0-1,0-1 0,-1 1 1,1-1-1,0 0 0,0-1 1,4 0-1,-6 0 154,-1 0-1,1 0 0,-1 0 1,0 0-1,0 0 0,1-1 1,-1 1-1,0 0 0,0-1 1,0 1-1,0-1 0,-1 1 1,1-1-1,0 0 0,-1 1 1,1-1-1,-1 0 0,1 1 1,-1-1-1,0 0 0,0 0 1,0-2-1,3-44 1091,-3 45-1178,0-61-92,0 38-3005,0 25 919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443"/>
    </inkml:context>
    <inkml:brush xml:id="br0">
      <inkml:brushProperty name="width" value="0.1" units="cm"/>
      <inkml:brushProperty name="height" value="0.1" units="cm"/>
      <inkml:brushProperty name="color" value="#E71224"/>
    </inkml:brush>
  </inkml:definitions>
  <inkml:trace contextRef="#ctx0" brushRef="#br0">1 0 640,'0'0'1160,"0"0"97,0 0 95,0 0-176,0 0 96,0 0-343,0 99-169,0-85-112,0-2-320,0-4-200,0-3-72,0-1-56,0-4 64,0 0-64,0 0-216,0 0-560,0-4-1017,0-2-3936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08.781"/>
    </inkml:context>
    <inkml:brush xml:id="br0">
      <inkml:brushProperty name="width" value="0.1" units="cm"/>
      <inkml:brushProperty name="height" value="0.1" units="cm"/>
      <inkml:brushProperty name="color" value="#E71224"/>
    </inkml:brush>
  </inkml:definitions>
  <inkml:trace contextRef="#ctx0" brushRef="#br0">1 0 6001,'0'0'1825,"0"0"-433,0 0-200,0 0-576,0 0-320,0 0-224,0 0-72,0 0-296,0 0-736,4 0-896,-1 9-409,-1-3-951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312"/>
    </inkml:context>
    <inkml:brush xml:id="br0">
      <inkml:brushProperty name="width" value="0.1" units="cm"/>
      <inkml:brushProperty name="height" value="0.1" units="cm"/>
      <inkml:brushProperty name="color" value="#E71224"/>
    </inkml:brush>
  </inkml:definitions>
  <inkml:trace contextRef="#ctx0" brushRef="#br0">29 246 824,'0'0'1026,"0"0"121,0 0 32,-3 16-294,-1 4-696,-17 113 2447,20-115-1045,5-37 474,2-19-1670,0 21-327,21-50-554,-25 63 354,0-1-1,0 1 0,1 0 1,0 0-1,0 0 0,0 0 1,0 0-1,1 1 0,0-1 1,-1 1-1,8-4 0,-11 6 105,0 1-1,0 0 0,1 0 0,-1 0 1,0 0-1,1 0 0,-1 0 0,0 0 0,0 0 1,1 0-1,-1 0 0,0 0 0,0 0 1,1 0-1,-1 0 0,0 0 0,0 0 0,1 0 1,-1 0-1,0 1 0,0-1 0,1 0 0,-1 0 1,0 0-1,0 0 0,0 0 0,1 1 1,-1-1-1,0 0 0,0 0 0,0 0 0,1 1 1,-1-1-1,0 0 0,0 0 0,0 1 1,0-1-1,0 0 0,0 1 0,5 17-322,-1 22 522,-4-38-182,0 10 23,1 0 1,0-1 0,1 1 0,0-1 0,1 1 0,0-1-1,10 21 1,-11-28-45,0 0 0,1 0 0,-1 0 0,1-1 0,0 1 0,0-1 0,0 0 0,1 0 0,-1 0 0,1 0 0,0-1 0,-1 1-1,1-1 1,0 0 0,1 0 0,-1 0 0,0-1 0,0 1 0,1-1 0,-1 0 0,1-1 0,-1 1 0,7 0 0,-3-1-45,0 0 0,-1-1 0,1 1 0,0-2 0,-1 1 0,12-4 0,-17 5 112,0-1-1,0 0 0,0 0 0,0 0 1,0 0-1,0 0 0,0 0 0,0 0 1,0-1-1,0 1 0,-1-1 0,1 1 1,-1-1-1,1 0 0,-1 0 0,0 1 0,1-1 1,-1 0-1,0 0 0,0 0 0,0 0 1,-1 0-1,1-1 0,0 1 0,-1 0 1,1 0-1,-1 0 0,0-3 0,0 5-159,21 20-674,-17-16 783,-1-1 0,1 0 0,0 0 0,0-1 0,1 1 0,-1-1 0,1 0 0,-1 0 1,1 0-1,-1-1 0,1 1 0,0-1 0,0 0 0,0-1 0,0 1 0,0-1 0,0 0 0,0 0 0,-1-1 0,9-1 0,-9 1 61,-1 0 0,0 0 0,1-1 0,-1 0 0,0 1 0,0-1-1,0 0 1,0 0 0,0-1 0,-1 1 0,1-1 0,-1 1 0,1-1 0,-1 0 0,0 0 0,0 0 0,0 0 0,-1 0 0,1-1 0,-1 1 0,0 0 0,1-1 0,-2 1 0,1-1 0,0 1 0,-1-1 0,1 1 0,-1-6-1,0 2 5,1-1 0,-1 1 0,-1 0 0,1-1 0,-1 1 0,-1 0 0,1 0 0,-1-1 0,-6-12 0,7 17-43,-1 1 1,0-1 0,0 0-1,0 1 1,0-1 0,-1 1-1,1 0 1,-1 0 0,1 0-1,-1 0 1,0 0 0,0 1-1,0-1 1,0 1 0,0-1 0,0 1-1,0 0 1,0 0 0,0 1-1,0-1 1,-1 1 0,1 0-1,0-1 1,-6 2 0,5-1-15,0 0-1,-1 0 1,1 0 0,0 1 0,0-1 0,0 1 0,-1 0 0,1 1 0,0-1 0,0 1 0,0 0 0,1-1 0,-1 2 0,0-1-1,1 0 1,0 1 0,-1 0 0,1 0 0,0 0 0,0 0 0,0 0 0,1 0 0,-1 1 0,1-1 0,0 1 0,0 0 0,0 0 0,0 0-1,1 0 1,0 0 0,0 0 0,0 0 0,0 0 0,0 0 0,1 1 0,0 4 0,-1-4-53,1 0-1,0 0 1,0-1 0,0 1 0,1 0-1,0-1 1,0 1 0,0 0 0,0-1-1,1 1 1,-1-1 0,1 0 0,3 5-1,-3-7 30,0 0-1,0 0 0,1 1 1,-1-1-1,1-1 0,-1 1 0,1 0 1,0-1-1,-1 1 0,1-1 1,0 0-1,0 0 0,0 0 0,0 0 1,0 0-1,0-1 0,1 0 1,-1 1-1,0-1 0,5-1 1,-1 1 32,0 0 0,0-1-1,0 0 1,0 0 0,0 0 0,0-1 0,-1 0 0,1-1 0,-1 0 0,1 0 0,-1 0 0,0 0 0,0-1 0,0 0 0,5-5 0,-3 1 146,0 0 1,-1-1-1,0 0 0,0 0 0,-1-1 1,-1 0-1,1 0 0,6-17 0,-3-1 156,0-1-1,-2 0 1,-2 0-1,0-1 1,-2 1-1,0-39 1,-3 55-216,1-26 189,-1 38-289,0 0 1,0 0 0,0 0-1,0 0 1,0 1-1,-1-1 1,1 0 0,0 0-1,0 0 1,-1 1 0,1-1-1,0 0 1,-1 0 0,1 1-1,0-1 1,-1 0-1,1 0 1,-1 1 0,0-1-1,1 1 1,-1-1 0,1 0-1,-1 1 1,0-1 0,0 1-1,1 0 1,-1-1-1,0 1 1,0 0 0,1-1-1,-1 1 1,0 0 0,-1-1-1,1 3 10,0-1 0,-1 0 0,1 1 0,0-1 0,-1 1 0,1-1 0,0 1 0,0-1 0,0 1 0,1 0-1,-1 0 1,0-1 0,1 1 0,-2 4 0,-8 28 3,3 3-189,2 0 0,1 0 1,2 0-1,2 1 1,7 64-1,-6-96 113,0 0 1,1 0-1,0 0 1,0 0-1,0-1 0,1 1 1,0 0-1,0-1 0,0 0 1,5 6-1,-7-9 79,0-1 0,0 0 0,1 0 0,-1 1 0,0-1 0,0 0 0,1 0 0,-1-1 0,1 1 1,-1 0-1,1 0 0,-1-1 0,1 1 0,-1-1 0,1 1 0,0-1 0,-1 0 0,1 1 0,-1-1 0,1 0 0,0 0 0,-1 0 0,1-1 0,0 1 0,-1 0 0,1 0 0,0-1 0,-1 1 0,1-1 0,-1 0 0,1 1 0,-1-1 0,1 0 0,-1 0 0,0 0 0,1 0 0,-1 0 0,0 0 0,0 0 0,0-1 0,2-1 1,5-7 151,0 1 1,-1-1-1,-1 0 1,0-1-1,0 0 1,-1 0 0,-1 0-1,1 0 1,-2-1-1,4-15 1,-7 24 22,0 2-393,0 168-188,0-167 327,0 1-1,0-1 1,0 0-1,0 0 1,0 0 0,0 1-1,0-1 1,0 0-1,0 0 1,0 0 0,0 1-1,0-1 1,0 0-1,0 0 1,0 0 0,0 0-1,0 1 1,0-1-1,0 0 1,0 0-1,0 0 1,1 1 0,-1-1-1,0 0 1,0 0-1,0 0 1,0 0 0,0 0-1,1 0 1,-1 1-1,0-1 1,0 0 0,0 0-1,0 0 1,1 0-1,-1 0 1,0 0 0,0 0-1,0 0 1,0 0-1,1 0 1,-1 0-1,0 0 1,0 0 0,0 0-1,1 0 1,-1 0-1,0 0 1,0 0 0,0 0-1,1 0 1,1 0-954,1 0-3071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0.644"/>
    </inkml:context>
    <inkml:brush xml:id="br0">
      <inkml:brushProperty name="width" value="0.1" units="cm"/>
      <inkml:brushProperty name="height" value="0.1" units="cm"/>
      <inkml:brushProperty name="color" value="#E71224"/>
    </inkml:brush>
  </inkml:definitions>
  <inkml:trace contextRef="#ctx0" brushRef="#br0">1 0 6937,'0'0'1401,"0"0"-241,0 0-432,0 0-728,0 0-8,0 0-496,0 0-72,0 16-328,0 6-561,5-3-1127,3 0-1369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1.024"/>
    </inkml:context>
    <inkml:brush xml:id="br0">
      <inkml:brushProperty name="width" value="0.1" units="cm"/>
      <inkml:brushProperty name="height" value="0.1" units="cm"/>
      <inkml:brushProperty name="color" value="#E71224"/>
    </inkml:brush>
  </inkml:definitions>
  <inkml:trace contextRef="#ctx0" brushRef="#br0">135 1 3017,'0'0'766,"0"0"-157,0 0-44,0 0-55,0 0 118,0 0-172,-4 12-134,-1 3-200,1 0 1,0 0-1,1 0 0,0 0 0,0 23 0,5 20 157,14 75 0,-10-86-241,-4 35 275,-3-81-152,0 0-1,0-1 1,0 1 0,0 0-1,0-1 1,0 1-1,0-1 1,-1 1 0,1-1-1,0 0 1,0 1-1,-1-1 1,1 0 0,0 0-1,-1 0 1,1 0-1,0 0 1,-1 0-1,-1-1 1,-29-1 1245,28 1-1371,-1 0 1,1-1-1,0 1 0,1-1 0,-1 0 0,0 0 0,0 0 0,1-1 0,0 1 0,-1-1 0,1 0 0,0 0 0,0 0 0,0-1 0,1 1 0,-1 0 0,1-1 0,0 0 0,0 0 0,-3-6 0,4 5-367,-1 1 1,1-1 0,0 0-1,1 1 1,-1-1-1,1 0 1,0 0 0,0 1-1,0-1 1,1 0-1,-1 1 1,1-1 0,1 0-1,-1 1 1,0-1-1,1 1 1,0-1 0,4-5-1,12-18-4103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075"/>
    </inkml:context>
    <inkml:brush xml:id="br0">
      <inkml:brushProperty name="width" value="0.1" units="cm"/>
      <inkml:brushProperty name="height" value="0.1" units="cm"/>
      <inkml:brushProperty name="color" value="#E71224"/>
    </inkml:brush>
  </inkml:definitions>
  <inkml:trace contextRef="#ctx0" brushRef="#br0">110 0 776,'0'0'846,"0"0"107,0 0 147,0 0-287,-2 16-69,-19 73 1446,-31 86 1,46-158-2041,0-4-112,1 0 1,1 1 0,0-1-1,1 1 1,0 0-1,-1 16 1,26-39 598,3-5-142,32-19-527,-53 31 64,-1-1 0,1 1 0,-1-1 0,0 0-1,1 0 1,-1-1 0,-1 1 0,1-1 0,0 1 0,-1-1 0,2-4 0,-7 4-87,-10 8 58,-10 8-3,19-8-40,1 0 0,-1 0 0,1 0 0,1 1 0,-1-1 0,1 1 0,-1 0 0,2 0 0,-1 0 0,0 0 0,1 0 0,0 0 0,0 0 0,0 0 0,1 1 0,0-1 0,0 0 0,1 9 0,0-13 26,0 1 0,0-1 0,0 1-1,0-1 1,0 1 0,0-1 0,1 0 0,-1 0 0,0 0 0,1 1 0,-1-1 0,1-1 0,-1 1 0,1 0 0,0 0 0,-1 0 0,1-1 0,0 1 0,-1-1 0,1 0 0,0 1 0,0-1 0,0 0 0,-1 0 0,1 0 0,0 0 0,0 0 0,3-1 0,3 1-19,0-1 0,0 1 0,0-1 0,0-1 0,11-3 0,-12 2 19,0 0 0,-1-1 0,1 0 0,-1 0 0,0 0 0,0-1 0,0 0 0,0 0 0,-1-1 0,0 1 0,0-1 0,-1 0 0,0-1 0,0 1 0,0-1 0,0 0 0,-1 0-1,-1 0 1,1 0 0,-1 0 0,0-1 0,-1 1 0,2-15 0,-3 22 5,0 0-1,0 0 1,0 0-1,0-1 1,-1 1-1,1 0 1,0 0-1,0 0 1,0 0 0,0-1-1,0 1 1,-1 0-1,1 0 1,0 0-1,0 0 1,0 0-1,0 0 1,-1 0 0,1-1-1,0 1 1,0 0-1,0 0 1,-1 0-1,1 0 1,0 0-1,0 0 1,0 0-1,-1 0 1,1 0 0,0 0-1,0 0 1,-1 0-1,1 0 1,0 0-1,0 0 1,0 1-1,-1-1 1,1 0-1,0 0 1,0 0 0,0 0-1,0 0 1,-1 0-1,1 0 1,0 1-1,0-1 1,0 0-1,0 0 1,0 0-1,-1 0 1,1 1 0,0-1-1,0 0 1,0 0-1,0 0 1,0 0-1,0 1 1,0-1-1,0 1 1,-11 9 148,7-3-102,-1 0-1,1 1 1,1-1 0,-1 1-1,1 0 1,1 0-1,0 0 1,0 0 0,0 0-1,1 0 1,0 1 0,0-1-1,1 0 1,1 14-1,1-21-45,-1 1-1,0 0 1,0 0-1,1-1 0,-1 1 1,1 0-1,-1-1 1,1 0-1,0 1 0,-1-1 1,1 0-1,0 0 0,0 0 1,0 0-1,0 0 1,0 0-1,0-1 0,0 1 1,0 0-1,0-1 1,0 0-1,1 0 0,-1 1 1,0-1-1,4-1 0,59-2-470,-56 0 490,1 0 0,-1-1 0,0 0 0,0-1 0,0 0 0,-1 0 0,0 0 0,1-1 0,9-10 0,-18 15 763,0 1-330,0 0-544,0 8-524,0 6-754,0-9-2624,-2-4 242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415"/>
    </inkml:context>
    <inkml:brush xml:id="br0">
      <inkml:brushProperty name="width" value="0.1" units="cm"/>
      <inkml:brushProperty name="height" value="0.1" units="cm"/>
      <inkml:brushProperty name="color" value="#E71224"/>
    </inkml:brush>
  </inkml:definitions>
  <inkml:trace contextRef="#ctx0" brushRef="#br0">0 1 3977,'0'0'424,"0"0"-424,0 0-296,0 0-1753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12.748"/>
    </inkml:context>
    <inkml:brush xml:id="br0">
      <inkml:brushProperty name="width" value="0.1" units="cm"/>
      <inkml:brushProperty name="height" value="0.1" units="cm"/>
      <inkml:brushProperty name="color" value="#E71224"/>
    </inkml:brush>
  </inkml:definitions>
  <inkml:trace contextRef="#ctx0" brushRef="#br0">170 1 2312,'0'0'1483,"0"0"207,-2 16-254,-1 6-1115,-2 21 735,-2-1 0,-13 42-1,18-73-1007,-1-1-1,-1 0 0,1 0 0,-2-1 1,1 1-1,-1-1 0,-1 0 0,0 0 0,0-1 1,0 1-1,-1-1 0,-1-1 0,1 1 1,-1-1-1,-10 6 0,15-11-78,-1 0-1,1-1 1,0 1-1,-1 1 1,1-1-1,0 0 1,0 1-1,-4 5 1,6-8 38,1 1 1,0-1 0,0 1-1,0-1 1,0 1-1,0-1 1,0 0-1,-1 1 1,1-1-1,0 1 1,0-1 0,0 1-1,1-1 1,-1 1-1,0-1 1,0 1-1,0-1 1,0 1-1,0-1 1,0 0 0,1 1-1,-1-1 1,0 1-1,0-1 1,1 0-1,-1 1 1,0-1-1,1 1 1,23 13 1072,-13-10-623,1-1 0,-1 0 0,1 0 0,0-1 1,19 0-1,28-2-3903,-42-2-1919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176"/>
    </inkml:context>
    <inkml:brush xml:id="br0">
      <inkml:brushProperty name="width" value="0.1" units="cm"/>
      <inkml:brushProperty name="height" value="0.1" units="cm"/>
      <inkml:brushProperty name="color" value="#E71224"/>
    </inkml:brush>
  </inkml:definitions>
  <inkml:trace contextRef="#ctx0" brushRef="#br0">58 5 1344,'0'0'1585,"0"0"-709,0 0-159,0 0 95,0 0-113,3-5 1319,-3 5 5577,-45 132-7046,40-110-583,1 1-1,1 0 0,1 0 0,1 0 0,1 0 0,5 43 0,-4-62 35,0-1-1,0 1 0,1-1 0,-1 0 0,1 0 1,0 0-1,-1 0 0,2 0 0,-1 0 1,0 0-1,0 0 0,1-1 0,-1 1 0,1-1 1,0 0-1,0 0 0,0 0 0,0 0 0,0 0 1,0-1-1,1 0 0,-1 1 0,0-1 0,1 0 1,-1 0-1,1-1 0,-1 1 0,1-1 1,-1 0-1,1 0 0,-1 0 0,1 0 0,0-1 1,-1 1-1,1-1 0,-1 0 0,0 0 0,1 0 1,-1 0-1,0-1 0,1 0 0,-1 1 0,0-1 1,0 0-1,-1 0 0,1-1 0,0 1 1,2-3-1,7-7 93,0 0 1,-1 0-1,0-1 1,-1-1-1,-1 0 1,0 0-1,-1 0 0,0-1 1,-1-1-1,-1 1 1,-1-1-1,0 0 1,-1 0-1,0-1 1,-2 1-1,0-1 1,0-20-1,-2 37-457,0 0-325,0 0-405,0 0-546,0 0-724,1 0-829,6 0-1040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261"/>
    </inkml:context>
    <inkml:brush xml:id="br0">
      <inkml:brushProperty name="width" value="0.05" units="cm"/>
      <inkml:brushProperty name="height" value="0.05" units="cm"/>
    </inkml:brush>
  </inkml:definitions>
  <inkml:trace contextRef="#ctx0" brushRef="#br0">0 1 1592,'0'0'1169,"0"0"159,0 0 112,0 0-176,0 0-143,0 0-33,0 0 0,0 0-176,0 0-143,0 0-185,0 0-304,0 0-280,0 0-248,0 0-777,0 0-895,0 0-1057,0 0-1448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2.793"/>
    </inkml:context>
    <inkml:brush xml:id="br0">
      <inkml:brushProperty name="width" value="0.1" units="cm"/>
      <inkml:brushProperty name="height" value="0.1" units="cm"/>
      <inkml:brushProperty name="color" value="#E71224"/>
    </inkml:brush>
  </inkml:definitions>
  <inkml:trace contextRef="#ctx0" brushRef="#br0">107 1 4505,'0'0'1110,"0"0"-225,0 0-93,0 0-318,0 0-144,0 0 62,-11 8 113,9-6-525,-4 2 142,1 0 0,0 0 0,0 0 0,0 1 0,0 0 0,1 0 0,-1 0 0,1 1 1,1-1-1,-1 1 0,1 0 0,0 0 0,0 0 0,1 1 0,0-1 0,0 1 0,0-1 0,1 1 0,-1 10 0,2-12-91,0 0 0,1 0 0,-1 0 0,1 0 0,0 0 0,1 0 0,-1-1 0,1 1 0,0-1 0,0 1 0,0-1 0,1 1 0,0-1 0,5 7 0,2-1 24,0 0-1,1-1 1,20 14-1,-23-19-44,0 1-1,-1 1 1,1-1 0,-1 1-1,-1 1 1,1-1 0,-1 1-1,0 0 1,0 1 0,-1-1-1,0 1 1,4 9 0,-9-16 75,1 1 0,-1-1-1,1 0 1,-1 1 0,1-1 0,-1 0 0,0 1 0,0-1 0,0 1 0,0-1 0,0 0 0,0 1 0,0-1 0,0 1 0,-1-1 0,1 0 0,0 1 0,-1-1 0,1 0 0,-1 1 0,0-1-1,1 0 1,-2 2 0,0-1 9,0 0 0,0-1 0,0 1 0,0-1 0,-1 1 0,1-1 0,0 0 0,-1 0 0,1 0 0,-1 0-1,1-1 1,-4 2 0,-10 0 171,-1 0 0,1-1 0,-25-2 0,23 1-71,-38 0-712,84-23-7576,-7 11 4019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3.648"/>
    </inkml:context>
    <inkml:brush xml:id="br0">
      <inkml:brushProperty name="width" value="0.1" units="cm"/>
      <inkml:brushProperty name="height" value="0.1" units="cm"/>
      <inkml:brushProperty name="color" value="#E71224"/>
    </inkml:brush>
  </inkml:definitions>
  <inkml:trace contextRef="#ctx0" brushRef="#br0">0 25 3777,'0'0'1742,"0"0"-334,0 0 109,0 0-186,0 0-449,0 0-189,0 4 568,2 68-348,15 106-1,-14-153-852,10 40 23,-13-65-65,0 0 1,-1 0-1,1 1 0,0-1 1,1 0-1,-1 0 0,0 0 0,0 0 1,0 0-1,0 0 0,0 0 1,0 1-1,0-1 0,0 0 1,0 0-1,0 0 0,0 0 0,0 0 1,0 0-1,0 0 0,0 0 1,0 0-1,0 1 0,0-1 1,1 0-1,-1 0 0,0 0 0,0 0 1,0 0-1,0 0 0,0 0 1,0 0-1,0 0 0,0 0 1,1 0-1,-1 0 0,0 0 0,0 0 1,0 0-1,0 0 0,0 0 1,0 0-1,1 0 0,-1 0 0,0 0 1,0 0-1,0 0 0,0 0 1,0 0-1,0 0 0,0 0 1,0 0-1,1 0 0,-1 0 0,0 0 1,0 0-1,0-1 0,0 1 1,0 0-1,0 0 0,0 0 1,0 0-1,0 0 0,6-12 383,1-14-238,-5 12-118,-1 5-24,1 0-1,0 0 1,0 0 0,1 1-1,0-1 1,0 1 0,1-1-1,6-8 1,-10 16-49,1 1-1,0-1 1,0 1 0,0 0-1,-1-1 1,1 1 0,0 0-1,0-1 1,0 1 0,0 0-1,0 0 1,0 0 0,0 0-1,0 0 1,0 0 0,0 0-1,0 0 1,0 0 0,-1 0 0,1 0-1,0 1 1,0-1 0,0 0-1,0 1 1,0-1 0,0 1-1,-1-1 1,1 1 0,0-1-1,0 1 1,-1-1 0,1 1-1,0 0 1,-1-1 0,1 1-1,-1 0 1,2 1 0,22 28-66,-23-30 84,9 16 67,-1 1 1,0 0 0,10 30-1,-16-47 727,1-9-435,4-14-140,-7 19-78,7-20 17,2 1 0,1 0 1,0 1-1,2 0 1,1 1-1,0 0 0,2 1 1,0 1-1,34-31 1,-37 38-582,1 1 1,1 0 0,0 1-1,30-14 1,-38 21-645,0 0 1,1 1-1,-1 0 0,0 0 1,15 0-1,-6 0-3084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20:01:44.047"/>
    </inkml:context>
    <inkml:brush xml:id="br0">
      <inkml:brushProperty name="width" value="0.1" units="cm"/>
      <inkml:brushProperty name="height" value="0.1" units="cm"/>
      <inkml:brushProperty name="color" value="#E71224"/>
    </inkml:brush>
  </inkml:definitions>
  <inkml:trace contextRef="#ctx0" brushRef="#br0">3 31 7402,'0'0'4104,"0"0"-2015,0 0 95,0 0-79,0 0-457,0 0-111,0 0-273,-2 0-240,2 0-304,0 0-288,0 0-264,0 0-168,0 0-88,0-5-1520,0-7-2865,0-2-7674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345"/>
    </inkml:context>
    <inkml:brush xml:id="br0">
      <inkml:brushProperty name="width" value="0.1" units="cm"/>
      <inkml:brushProperty name="height" value="0.1" units="cm"/>
      <inkml:brushProperty name="color" value="#E71224"/>
    </inkml:brush>
  </inkml:definitions>
  <inkml:trace contextRef="#ctx0" brushRef="#br0">201 1 6057,'0'0'1303,"0"0"-749,0 0 12,-18 8 399,-59 32-216,69-35-668,1 2 0,0-1 1,0 1-1,1 0 0,0 0 0,0 1 0,0-1 0,1 1 0,0 1 0,1-1 1,0 1-1,0-1 0,1 1 0,0 0 0,1 1 0,-3 16 0,3-19-29,-3 11 33,2 0 0,0 0 0,1 0 0,0 1 0,2-1 0,3 37 0,-3-50-84,1 1 0,0-1 0,1 0-1,-1 0 1,1 0 0,0 0 0,0 0 0,1 0-1,0 0 1,0 0 0,0-1 0,0 0 0,0 1-1,1-1 1,0-1 0,0 1 0,0 0 0,0-1-1,1 0 1,-1 0 0,1 0 0,0-1 0,0 1-1,0-1 1,0 0 0,0-1 0,10 3 0,-5-3 28,0 1 1,0-2-1,-1 1 1,1-1 0,0-1-1,0 0 1,0 0-1,-1-1 1,1 0-1,-1 0 1,1-1 0,-1-1-1,0 0 1,15-8-1,-10 3 19,0 0 0,-1-1 0,0-1 0,0 0 0,-1-1 0,-1-1 0,19-24-1,-29 35-28,7-7-70,-7 12-259,4 19 162,-3-18 144,1-1 1,-1 1-1,1-1 1,0 0 0,0 0-1,0 0 1,1 0-1,-1 0 1,0-1 0,1 0-1,0 0 1,-1 0-1,1 0 1,0 0-1,0-1 1,0 1 0,0-1-1,1 0 1,-1-1-1,0 1 1,0-1 0,1 1-1,-1-1 1,0-1-1,0 1 1,1-1-1,-1 1 1,0-1 0,0 0-1,8-3 1,-6 1 31,0 1 0,0-1 0,0 0 0,-1-1 0,1 1 0,-1-1 0,0 0 0,0 0 0,0-1-1,0 0 1,-1 1 0,1-2 0,-1 1 0,-1 0 0,1-1 0,-1 0 0,0 0 0,0 0 0,2-7 0,-3 7 39,-1 1 1,1-1-1,-1 1 0,0-1 1,-1 0-1,0 1 0,1-1 0,-2 0 1,1 0-1,-1 1 0,0-1 1,0 1-1,0-1 0,-1 1 0,0-1 1,0 1-1,0 0 0,-1 0 0,0 0 1,-5-8-1,3 8-36,0 1-1,1 0 1,-2 0 0,1 0-1,0 1 1,-1 0 0,0 0-1,0 0 1,0 1-1,0-1 1,0 1 0,0 1-1,-1-1 1,1 1 0,0 0-1,-1 1 1,-12 0 0,13 0-41,-1 1 1,1-1 0,-1 1-1,1 1 1,0-1 0,-1 1 0,1 0-1,0 0 1,0 1 0,0 0 0,1 0-1,-1 0 1,1 1 0,0 0 0,-1 0-1,2 0 1,-1 1 0,0-1 0,1 1-1,0 0 1,0 1 0,1-1 0,-1 1-1,1-1 1,0 1 0,1 0-1,-1 0 1,1 0 0,1 1 0,-1-1-1,1 0 1,0 1 0,0-1 0,1 1-1,0 12 1,0-18-8,0 0-1,0 1 0,0-1 1,1 1-1,-1-1 0,0 0 1,1 1-1,-1-1 1,1 0-1,-1 1 0,1-1 1,0 0-1,0 0 0,-1 0 1,1 1-1,0-1 1,0 0-1,0 0 0,0 0 1,0 0-1,0-1 1,1 1-1,-1 0 0,0 0 1,2 0-1,2 1-18,-1 0 0,1-1 0,0 0 0,-1 0 0,1 0 0,0-1 0,9 1 0,2-2-21,0 0 0,0-1-1,28-7 1,-28 5 74,-5 0-59,0 1-1,0 0 1,0 1-1,13-1 1,-21 3 30,-1 0 0,1 0 0,-1 1 0,1-1 0,-1 0 0,1 1 0,-1-1 0,1 1 0,-1 0 0,0 0 0,1 0 0,-1 0 0,0 0-1,0 1 1,1-1 0,-1 1 0,0-1 0,0 1 0,-1 0 0,1-1 0,0 1 0,-1 0 0,3 4 0,-1-1-144,0 1-1,1-1 0,0 0 1,0 0-1,0 0 0,7 6 1,-9-9-428,0-1-1,1 0 1,-1 1 0,0-1 0,1 0 0,-1 0 0,1 0 0,-1-1 0,1 1 0,-1 0 0,5-1-1,5 1-3985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0.680"/>
    </inkml:context>
    <inkml:brush xml:id="br0">
      <inkml:brushProperty name="width" value="0.1" units="cm"/>
      <inkml:brushProperty name="height" value="0.1" units="cm"/>
      <inkml:brushProperty name="color" value="#E71224"/>
    </inkml:brush>
  </inkml:definitions>
  <inkml:trace contextRef="#ctx0" brushRef="#br0">2 0 8330,'0'0'3048,"0"0"-1671,0 0 519,0 0-536,0 0-607,0 0-353,0 0-336,0 0-64,0 2-760,0 2-1321,-2 2-3992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2.834"/>
    </inkml:context>
    <inkml:brush xml:id="br0">
      <inkml:brushProperty name="width" value="0.1" units="cm"/>
      <inkml:brushProperty name="height" value="0.1" units="cm"/>
      <inkml:brushProperty name="color" value="#E71224"/>
    </inkml:brush>
  </inkml:definitions>
  <inkml:trace contextRef="#ctx0" brushRef="#br0">369 1 2961,'0'0'1135,"0"0"-506,0 0 182,0 0 120,0 0-192,0 0-157,-16 7-3,11-5-521,-17 7 332,1 0-1,0 2 1,-37 25-1,33-17-155,2 2 0,0 1-1,1 0 1,1 1-1,-20 29 1,32-38-228,1-1-1,0 1 1,0 0 0,2 1-1,-1 0 1,2 0 0,0 0-1,1 1 1,1-1 0,0 1-1,-1 29 1,4-43-20,0 0 0,0 0 0,0 1 0,1-1 0,-1 0 1,0 0-1,1 0 0,0 0 0,0 0 0,-1 1 0,1-1 0,0-1 0,1 1 0,-1 0 0,0 0 0,1 0 0,-1-1 0,1 1 1,-1 0-1,1-1 0,2 2 0,0 0 2,0-1 1,0 0-1,0-1 1,0 1-1,0-1 1,1 0-1,-1 0 1,0 0-1,1 0 0,5-1 1,1 0-23,-1 0 1,1-1-1,-1 0 0,0-1 1,0 0-1,0 0 1,0-1-1,0-1 0,9-4 1,-14 5 48,-1 1 0,1-1 1,-1-1-1,0 1 1,0 0-1,0-1 1,-1 0-1,1 0 1,-1 0-1,0 0 0,0-1 1,0 0-1,-1 1 1,3-6-1,-4 8 25,-1-1 0,1 1 1,-1 0-1,1 0 0,-1 0 0,0-1 0,0 1 0,0 0 0,0 0 0,0-1 1,-1 1-1,1 0 0,0 0 0,-1 0 0,0 0 0,0-1 0,0 1 1,1 0-1,-2 0 0,1 0 0,0 1 0,0-1 0,-1 0 0,1 0 1,-1 1-1,1-1 0,-1 1 0,0-1 0,0 1 0,1 0 0,-1-1 0,0 1 1,0 0-1,0 0 0,-3 0 0,-1-2-173,0 1-1,0-1 1,-1 2 0,1-1-1,-1 1 1,1 0-1,-1 0 1,0 0 0,1 1-1,-14 1 1,20-1 17,0 1 0,-1-1 1,1 0-1,0 0 0,-1 1 0,1-1 1,0 0-1,0 1 0,-1-1 0,1 0 0,0 1 1,0-1-1,0 0 0,-1 1 0,1-1 1,0 0-1,0 1 0,0-1 0,0 1 0,0-1 1,0 0-1,0 1 0,0-1 0,0 1 1,0-1-1,0 0 0,0 2 0,0-1-523,-1 9-3100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314"/>
    </inkml:context>
    <inkml:brush xml:id="br0">
      <inkml:brushProperty name="width" value="0.1" units="cm"/>
      <inkml:brushProperty name="height" value="0.1" units="cm"/>
      <inkml:brushProperty name="color" value="#E71224"/>
    </inkml:brush>
  </inkml:definitions>
  <inkml:trace contextRef="#ctx0" brushRef="#br0">0 72 2881,'0'0'530,"0"0"-123,0 0 17,0 0-177,0 0-130,2 17-78,7 51 30,-8-65-48,-1-1 1,1 1-1,0-1 0,0 1 0,0-1 0,0 0 0,1 1 0,-1-1 0,1 0 1,-1 0-1,1 0 0,0 0 0,0 0 0,0-1 0,0 1 0,0 0 0,0-1 0,0 1 1,1-1-1,-1 0 0,0 0 0,1 0 0,-1 0 0,1 0 0,2 0 0,5 1 76,-1-1-1,1 0 0,0-1 0,17-1 0,-17 1-39,-5 0-12,-1-1 0,1 0 1,-1 0-1,0 0 0,1 0 0,-1-1 0,0 1 0,0-1 0,0 0 0,0 0 1,0-1-1,0 1 0,-1-1 0,1 0 0,-1 0 0,0 0 0,0 0 1,0-1-1,0 1 0,0-1 0,3-7 0,-2 4 257,0 0 1,-1-1-1,0 1 1,-1-1-1,0 0 1,0 0-1,0 0 1,-1 0-1,0 0 1,-1 0-1,0-11 1,-1 16-237,0 1 0,0 0 0,0-1 1,0 1-1,0 0 0,-1 0 0,1-1 1,-1 1-1,0 0 0,1 0 0,-1 1 1,0-1-1,0 0 0,0 1 0,0-1 0,-1 1 1,1-1-1,0 1 0,-1 0 0,1 0 1,-1 0-1,1 1 0,-1-1 0,1 0 1,-1 1-1,1 0 0,-5-1 0,-3 0-50,0-1 0,0 2-1,0-1 1,-1 2-1,-18 1 1,27-1-119,0 0 0,0 0 0,0-1 0,0 1 0,0 1 0,0-1 1,0 0-1,0 0 0,0 1 0,0-1 0,1 1 0,-1-1 0,1 1 0,-1 0 0,1 0 0,0 0 0,0-1 0,-1 1 0,1 0 1,-1 4-1,1-4-94,1-1 0,-1 1 1,1 0-1,0-1 0,-1 1 0,1-1 1,0 1-1,0 0 0,0-1 1,0 1-1,0 0 0,0-1 0,1 1 1,-1-1-1,0 1 0,1-1 1,-1 1-1,1-1 0,0 1 1,0-1-1,-1 1 0,1-1 0,0 1 1,0-1-1,0 0 0,0 0 1,0 0-1,2 2 0,12 6-2221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3.728"/>
    </inkml:context>
    <inkml:brush xml:id="br0">
      <inkml:brushProperty name="width" value="0.1" units="cm"/>
      <inkml:brushProperty name="height" value="0.1" units="cm"/>
      <inkml:brushProperty name="color" value="#E71224"/>
    </inkml:brush>
  </inkml:definitions>
  <inkml:trace contextRef="#ctx0" brushRef="#br0">14 38 1608,'0'0'918,"0"0"-417,0 0-99,0 0-158,-2 15-134,-9 49-40,11-62-55,0 1 0,0 0 0,-1 0 0,2 0 0,-1 0 0,0 0 0,0 0 0,1-1 0,0 1 0,0 0 0,-1 0 0,2-1 1,-1 1-1,0 0 0,0-1 0,1 1 0,-1-1 0,1 0 0,0 1 0,0-1 0,0 0 0,0 0 0,0 0 0,0-1 0,1 1 0,-1 0 0,1-1 0,-1 1 0,1-1 0,-1 0 1,1 0-1,0 0 0,0 0 0,-1 0 0,1-1 0,4 1 0,-2 0 59,1 0 0,0 0 0,-1-1 0,1 0 0,0 0 0,-1 0 0,1-1 0,0 0 0,-1 0 0,1 0 0,-1 0 0,1-1 0,-1 0 0,0 0 0,10-6 1,-12 5 98,1-1 0,-1 1 1,0-1-1,0 0 1,0 1-1,0-1 0,-1-1 1,0 1-1,1 0 1,-2 0-1,1-1 1,0 0-1,-1 1 0,0-1 1,0 1-1,0-1 1,0-5-1,-1 7-30,0-1-1,-1 1 1,1-1-1,0 1 1,-1-1 0,0 1-1,0 0 1,0-1-1,0 1 1,-1 0 0,1 0-1,-1 0 1,1 0 0,-1 0-1,0 0 1,-1 0-1,1 1 1,0-1 0,-1 1-1,1 0 1,-1-1-1,0 1 1,-4-2 0,-1 0-212,1 0 0,-1 1 0,0 0 1,0 0-1,0 1 0,-1 0 0,1 1 1,0 0-1,-1 0 0,-12 1 0,20 0-99,0 0 0,-1 1 0,1-1 0,0 1 0,-1-1 0,1 1 0,0 0 0,0 0 0,0-1 0,0 1 0,0 0-1,0 0 1,0 0 0,0 0 0,0 0 0,0 0 0,0 0 0,1 0 0,-1 1 0,0-1 0,1 0 0,-1 0 0,1 1 0,0-1-1,-1 0 1,1 1 0,0-1 0,-1 0 0,1 1 0,0-1 0,1 3 0,-4 11-2435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4.200"/>
    </inkml:context>
    <inkml:brush xml:id="br0">
      <inkml:brushProperty name="width" value="0.1" units="cm"/>
      <inkml:brushProperty name="height" value="0.1" units="cm"/>
      <inkml:brushProperty name="color" value="#E71224"/>
    </inkml:brush>
  </inkml:definitions>
  <inkml:trace contextRef="#ctx0" brushRef="#br0">0 1 3001,'0'0'1188,"0"0"-363,0 0-106,0 0-125,0 0 76,0 0 268,4 0 88,19 0 123,40 1 745,-23 5-6985,-30-2-1822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461"/>
    </inkml:context>
    <inkml:brush xml:id="br0">
      <inkml:brushProperty name="width" value="0.1" units="cm"/>
      <inkml:brushProperty name="height" value="0.1" units="cm"/>
      <inkml:brushProperty name="color" value="#E71224"/>
    </inkml:brush>
  </inkml:definitions>
  <inkml:trace contextRef="#ctx0" brushRef="#br0">32 101 208,'0'0'1448,"0"0"-731,0 0-171,0 0-8,0 0-73,0 0-179,-6 14-128,-15 45-99,20-58-50,1 1 1,-1-1-1,0 0 1,1 1-1,-1-1 1,1 0-1,0 1 0,-1-1 1,1 1-1,0-1 1,0 1-1,0-1 1,0 1-1,0-1 0,0 1 1,1-1-1,-1 0 1,0 1-1,1-1 1,-1 1-1,1-1 0,0 0 1,-1 1-1,1-1 1,0 0-1,0 0 1,-1 0-1,1 0 0,0 1 1,0-1-1,1 0 1,-1-1-1,0 1 0,0 0 1,0 0-1,0 0 1,1-1-1,-1 1 1,0 0-1,1-1 0,1 1 1,5 0 130,-1 0 0,1 0 0,-1 0-1,1-1 1,0-1 0,7 0 0,-4 0 137,-5 0-237,1 0 1,-1-1-1,0 1 0,0-1 0,0-1 0,0 1 0,-1-1 0,1 0 0,-1 0 1,0-1-1,0 0 0,0 0 0,0 0 0,0 0 0,-1-1 0,0 1 0,0-1 1,5-8-1,-5 8 48,-1 0 0,0 0 0,0 0 1,-1 0-1,1-1 0,-1 1 0,0-1 0,0 1 1,-1-1-1,0 0 0,0 1 0,0-1 1,-1 0-1,0 0 0,0 0 0,0 1 1,-1-1-1,0 0 0,0 0 0,-3-7 1,3 10-67,0 1 0,0 0 0,-1 0 0,1 0 0,-1 0 0,1 0 0,-1 1 0,0-1 0,0 0 0,0 1 0,0-1 0,0 1 0,0 0 0,0-1 0,-1 1 0,1 0 0,0 1 0,-1-1 0,1 0 0,-1 1 0,1-1 0,0 1 0,-1 0 0,1-1 0,-1 1 0,1 0 0,-1 1 0,-4 0 0,2-1-27,0 1 0,1 0 0,-1 0 0,0 1 1,1 0-1,-1-1 0,1 1 0,0 1 0,-1-1 1,1 1-1,0-1 0,1 1 0,-7 6 0,5-3-35,1 0 0,-1 0 0,2 0-1,-1 0 1,1 0 0,0 1 0,0 0-1,0 0 1,1-1 0,0 1 0,1 1 0,0-1-1,0 0 1,0 0 0,1 0 0,0 1-1,1 9 1,0-15 25,0 0-1,0-1 1,0 1-1,0-1 1,1 1-1,-1-1 1,0 1-1,1-1 1,-1 0-1,1 0 1,-1 1-1,1-1 1,-1 0-1,1 0 1,0-1-1,0 1 1,-1 0-1,1-1 1,0 1-1,0-1 1,0 1-1,0-1 1,0 0-1,0 0 1,0 0-1,-1 0 1,5 0-1,55-5 99,-44 2-10,-15 2-94,0 1 1,0-1-1,1 1 0,-1-1 0,0 1 0,1 0 0,-1 0 0,1 0 0,-1 0 0,0 0 0,1 0 0,2 2 0,-4-1 15,0 0 0,1 0 0,-1 1 0,0-1 0,0 1 0,0-1 0,0 1 0,0-1 0,0 1 0,0 0 0,-1 0 0,1-1 0,0 1 0,-1 0 1,0 0-1,1 0 0,-1-1 0,0 1 0,0 3 0,6 113 1213,-5-80-733,6 51 0,-7-89-572,0 0 1,0 1 0,0-1-1,0 0 1,0 1-1,0-1 1,1 0-1,-1 1 1,0-1 0,0 0-1,0 1 1,1-1-1,-1 0 1,0 1-1,0-1 1,1 0 0,-1 0-1,0 1 1,0-1-1,1 0 1,-1 0-1,0 0 1,1 0-1,-1 1 1,0-1 0,1 0-1,-1 0 1,0 0-1,1 0 1,-1 0-1,1 0 1,-1 0 0,0 0-1,1 0 1,-1 0-1,0 0 1,1 0-1,-1 0 1,1 0 0,1 0-650,2 0-2145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575"/>
    </inkml:context>
    <inkml:brush xml:id="br0">
      <inkml:brushProperty name="width" value="0.05" units="cm"/>
      <inkml:brushProperty name="height" value="0.05" units="cm"/>
    </inkml:brush>
  </inkml:definitions>
  <inkml:trace contextRef="#ctx0" brushRef="#br0">0 1 1584</inkml:trace>
  <inkml:trace contextRef="#ctx0" brushRef="#br0" timeOffset="1">0 1 1584,'80'24'1257,"-80"-24"-705,2 0-328,0 0-224,2 0-1321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5.933"/>
    </inkml:context>
    <inkml:brush xml:id="br0">
      <inkml:brushProperty name="width" value="0.1" units="cm"/>
      <inkml:brushProperty name="height" value="0.1" units="cm"/>
      <inkml:brushProperty name="color" value="#E71224"/>
    </inkml:brush>
  </inkml:definitions>
  <inkml:trace contextRef="#ctx0" brushRef="#br0">31 73 1504,'0'0'1095,"0"0"-275,0 0-167,0 0-231,-1 17-131,-3 4-201,3-13-40,-1 1 1,1-1 0,1 1-1,-1-1 1,1 1-1,3 16 1,-3-23-22,0-1 0,0 0 0,1 1 1,-1-1-1,0 0 0,1 1 0,-1-1 0,1 0 0,0 1 0,-1-1 0,1 0 1,0 0-1,0 0 0,0 0 0,0 1 0,0-1 0,0-1 0,0 1 0,0 0 1,0 0-1,0 0 0,0 0 0,1-1 0,-1 1 0,0-1 0,0 1 0,1-1 1,-1 1-1,1-1 0,-1 0 0,0 1 0,1-1 0,-1 0 0,1 0 0,-1 0 1,0 0-1,1-1 0,-1 1 0,1 0 0,-1 0 0,0-1 0,3 0 0,1-1 81,-1 1 0,0-1 0,1 0 0,-1 0 0,0 0 0,0 0 0,0-1 0,-1 0 0,1 0 0,-1 0-1,7-6 1,-6 3 66,-1 0-1,1 0 1,-1-1-1,0 1 1,-1-1-1,1 1 1,-2-1-1,1 0 1,0 0-1,-1 0 1,-1 0-1,1 0 1,-1 0-1,-1-11 1,1 15-123,-1-1-1,0 1 1,0 0 0,0 0-1,0 0 1,0 0 0,0-1 0,-1 2-1,0-1 1,1 0 0,-1 0-1,0 1 1,0-1 0,-1 0-1,1 1 1,0 0 0,-1 0-1,1 0 1,-1 0 0,0 0 0,0 0-1,0 1 1,0-1 0,0 1-1,0 0 1,0 0 0,0 0-1,-1 0 1,1 1 0,0-1 0,0 1-1,-5 0 1,5-1-131,0 1-1,-1 0 1,1 0 0,0 0 0,-1 0-1,1 1 1,0-1 0,-1 1-1,1 0 1,0 0 0,0 0 0,0 0-1,0 0 1,0 1 0,-5 3-1,6-3-252,0 0 0,0 1 0,1-1-1,-1 1 1,1 0 0,-1-1 0,1 1-1,0 0 1,0 0 0,0 0 0,1-1 0,-1 1-1,1 0 1,-1 0 0,1 0 0,0 0-1,1 5 1,-1 3-2241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6.363"/>
    </inkml:context>
    <inkml:brush xml:id="br0">
      <inkml:brushProperty name="width" value="0.1" units="cm"/>
      <inkml:brushProperty name="height" value="0.1" units="cm"/>
      <inkml:brushProperty name="color" value="#E71224"/>
    </inkml:brush>
  </inkml:definitions>
  <inkml:trace contextRef="#ctx0" brushRef="#br0">16 51 1536,'0'0'1326,"0"0"-659,0 0-3,0 0-173,-3 15-201,-8 50-63,10-62-191,1 0 0,-1 0-1,1 0 1,0 1 0,0-1-1,1 0 1,-1 0 0,1 0 0,-1 1-1,1-1 1,0 0 0,0 0-1,1 0 1,-1 0 0,0 0 0,1-1-1,0 1 1,0 0 0,0-1 0,0 1-1,0-1 1,0 0 0,1 1-1,-1-1 1,1 0 0,-1-1 0,1 1-1,0 0 1,0-1 0,3 2-1,2 0 86,0 0-1,0-1 0,0 1 0,0-2 1,0 1-1,1-1 0,-1 0 0,1-1 1,8-1-1,-13 1-49,0-1 0,0 0-1,0 0 1,0 0 0,0 0 0,0-1 0,0 0 0,-1 1 0,1-2-1,-1 1 1,1 0 0,-1-1 0,0 1 0,0-1 0,0 0 0,0 0-1,0 0 1,-1 0 0,0-1 0,1 1 0,-1-1 0,0 1-1,1-6 1,1 1 252,-1 0 1,-1-1-1,1 0 0,-1 1 0,-1-1 0,0 0 0,0 0 0,-1 0 1,-1-16-1,0 22-285,0-1-1,0 1 1,-1 0 0,1-1 0,-1 1 0,0 0 0,0 0 0,0 0 0,-1 0-1,1 1 1,0-1 0,-1 0 0,0 1 0,0 0 0,0 0 0,0 0-1,0 0 1,0 0 0,0 0 0,-1 1 0,1 0 0,-1 0 0,-3-1 0,4 0-180,0 1 0,0 0 0,0 0 1,0 1-1,0-1 0,0 1 0,0-1 1,-1 1-1,1 0 0,0 0 0,0 1 1,0-1-1,-1 1 0,1-1 1,0 1-1,0 0 0,0 0 0,0 0 1,0 1-1,0-1 0,1 1 0,-1-1 1,0 1-1,1 0 0,-1 0 0,-3 4 1,-18 43-3849,18-25 1248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317"/>
    </inkml:context>
    <inkml:brush xml:id="br0">
      <inkml:brushProperty name="width" value="0.1" units="cm"/>
      <inkml:brushProperty name="height" value="0.1" units="cm"/>
      <inkml:brushProperty name="color" value="#E71224"/>
    </inkml:brush>
  </inkml:definitions>
  <inkml:trace contextRef="#ctx0" brushRef="#br0">448 3 2921,'0'0'1535,"0"0"-443,0 0 192,0 0-318,0 0-250,0 0-88,-11-1-88,2 0-402,0 1 1,0-1-1,0 2 0,0-1 1,0 1-1,0 1 0,0-1 1,0 1-1,0 1 0,-12 5 1,-9 7 80,1 2 1,0 1 0,1 2-1,-50 45 1,64-52-224,0 1 1,2 1-1,0 0 1,0 0-1,1 2 0,1-1 1,1 1-1,1 0 1,0 1-1,-7 23 1,14-37-11,-1 0 0,1-1 1,0 1-1,1 0 0,-1 0 1,1 0-1,0-1 0,0 1 1,0 0-1,0 0 0,1 0 0,-1 0 1,1-1-1,0 1 0,0 0 1,0-1-1,1 1 0,-1-1 1,1 1-1,0-1 0,0 1 1,4 4-1,-1-5 28,-1 1 0,0-1 0,1-1 0,0 1 0,0-1-1,-1 1 1,1-2 0,1 1 0,-1 0 0,0-1 0,0 0 0,0 0 0,1-1 0,-1 1 0,11-2 0,-1 1 3,0-1 0,1 0 0,-1-1 0,0-1 0,23-8 0,-30 8-343,-1 0 1,1 0-1,-1-1 1,0 0 0,8-7-1,-11 8-263,0 0-1,0 0 0,-1-1 1,1 0-1,-1 0 0,0 0 1,0 0-1,-1 0 0,4-7 1,-2-1-3811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7.648"/>
    </inkml:context>
    <inkml:brush xml:id="br0">
      <inkml:brushProperty name="width" value="0.1" units="cm"/>
      <inkml:brushProperty name="height" value="0.1" units="cm"/>
      <inkml:brushProperty name="color" value="#E71224"/>
    </inkml:brush>
  </inkml:definitions>
  <inkml:trace contextRef="#ctx0" brushRef="#br0">0 45 3689,'0'0'1248,"0"0"-352,0 0 88,0 0-567,0 0-97,0 0 224,0 0 16,48-16-192,-28 13-216,3 0-96,2-1-56,0-1-256,7 0-656,-8 0-777,-3 1-823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49.051"/>
    </inkml:context>
    <inkml:brush xml:id="br0">
      <inkml:brushProperty name="width" value="0.1" units="cm"/>
      <inkml:brushProperty name="height" value="0.1" units="cm"/>
      <inkml:brushProperty name="color" value="#E71224"/>
    </inkml:brush>
  </inkml:definitions>
  <inkml:trace contextRef="#ctx0" brushRef="#br0">7 42 1168,'0'0'1074,"0"0"-218,0 0-87,0 0-127,0 0 39,0 0 18,-7-1 2723,28 0-3294,0 0 0,0-2 0,0 0 0,-1-1 0,1-1 0,-1-1 1,27-12-1,-56 19-4299,-10 4-426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3.560"/>
    </inkml:context>
    <inkml:brush xml:id="br0">
      <inkml:brushProperty name="width" value="0.1" units="cm"/>
      <inkml:brushProperty name="height" value="0.1" units="cm"/>
      <inkml:brushProperty name="color" value="#E71224"/>
    </inkml:brush>
  </inkml:definitions>
  <inkml:trace contextRef="#ctx0" brushRef="#br0">0 639 4993,'0'0'976,"0"0"-358,0 0 101,0 0-94,0 0-245,0 0-52,11-13 88,251-264 1645,37-42-1753,-277 290 445,-22 28-390,0 1-44,0 10-218,-4 9-25,0 0-1,-1-1 1,-1 0 0,-1 0-1,-11 24 1,-6 14 249,17-38-339,-37 118 816,40-119-1404,1 1 0,0-1 0,1 24 0,2-40 471,0-1 1,0 1 0,0-1 0,0 1-1,0-1 1,0 1 0,0-1-1,0 1 1,0-1 0,0 1 0,1-1-1,-1 1 1,0-1 0,0 1 0,1-1-1,-1 1 1,0-1 0,0 0 0,1 1-1,-1-1 1,1 1 0,-1-1 0,0 0-1,1 1 1,-1-1 0,1 0-1,-1 0 1,1 1 0,-1-1 0,0 0-1,1 0 1,-1 0 0,2 1 0,9 1-3967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4.063"/>
    </inkml:context>
    <inkml:brush xml:id="br0">
      <inkml:brushProperty name="width" value="0.1" units="cm"/>
      <inkml:brushProperty name="height" value="0.1" units="cm"/>
      <inkml:brushProperty name="color" value="#E71224"/>
    </inkml:brush>
  </inkml:definitions>
  <inkml:trace contextRef="#ctx0" brushRef="#br0">43 191 3529,'0'0'947,"0"0"-399,-6 14 144,3-8-614,-3 8 159,0 1 0,1 0-1,1-1 1,0 2 0,1-1-1,-2 26 1,5-35-161,0 0 0,0 1 0,1-1 0,0 0 0,0 0 0,1 1 0,-1-1 0,1 0 0,1-1 0,-1 1 1,1 0-1,4 6 0,-4-8-55,0-1 0,0 1 0,0-1 0,1 0 0,0 0 0,-1 0 0,1-1 0,0 1 0,0-1 1,0 0-1,1 0 0,-1 0 0,0-1 0,1 0 0,-1 1 0,1-1 0,7 0 0,-3 0 42,0 0 0,1-1 0,-1 0-1,0-1 1,0 0 0,1 0 0,-1-1 0,0 0-1,0-1 1,0 1 0,-1-2 0,1 0 0,-1 0-1,15-9 1,-11 3 46,0 1 0,0-2 0,-2 1 0,1-1-1,-1-1 1,-1 0 0,0 0 0,10-20 0,-13 21 60,0-1-1,0 0 1,-2-1 0,1 1 0,-2-1-1,1 1 1,-2-1 0,0 0 0,0-1-1,-1 1 1,-1 0 0,-2-21 0,1 28-108,0 0 1,0 0-1,0 0 1,-1 0-1,0 1 1,-1-1-1,1 0 1,-1 1-1,0 0 1,0-1 0,-1 1-1,1 0 1,-1 1-1,0-1 1,-1 1-1,1-1 1,-1 2-1,0-1 1,0 0-1,0 1 1,0 0-1,-1 0 1,1 0-1,-1 1 1,1 0 0,-1 0-1,0 0 1,-11-1-1,11 2-186,0 0-1,0 0 1,0 0-1,0 1 1,0 0-1,0 0 0,0 1 1,0 0-1,1 0 1,-1 0-1,0 1 1,0 0-1,1 0 1,-1 0-1,1 1 1,-9 5-1,7-3-424,0 1 0,1 0 0,0 1 0,0-1-1,0 1 1,1 1 0,0-1 0,1 1 0,-1 0 0,-4 13-1,-4 13-4022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128"/>
    </inkml:context>
    <inkml:brush xml:id="br0">
      <inkml:brushProperty name="width" value="0.1" units="cm"/>
      <inkml:brushProperty name="height" value="0.1" units="cm"/>
      <inkml:brushProperty name="color" value="#E71224"/>
    </inkml:brush>
  </inkml:definitions>
  <inkml:trace contextRef="#ctx0" brushRef="#br0">542 20 3817,'0'0'1157,"0"0"217,0 0 120,0 0-267,0 0-286,0 0-225,-9-4-138,1 1-497,-1 0 1,0 1 0,1-1-1,-1 2 1,0-1 0,0 1-1,0 1 1,0 0 0,0 0-1,0 1 1,0 0 0,0 0-1,0 1 1,0 0 0,1 1-1,-10 3 1,-25 14 71,1 2 1,-66 45-1,88-52-121,0 0 0,2 1 0,0 1 0,1 0 0,0 1 0,1 1 0,-13 22 0,26-35-50,-1-1 0,1 1-1,1 0 1,-1 0 0,1 1 0,0-1-1,0 0 1,1 1 0,0-1 0,0 1-1,0 0 1,1-1 0,0 1 0,0-1-1,1 1 1,0 0 0,0-1-1,3 11 1,-2-12 21,1 0 0,-1 0-1,1 0 1,0 0 0,1-1-1,-1 1 1,1-1 0,-1 0-1,1 0 1,1-1 0,-1 1-1,0-1 1,1 0 0,0 0-1,-1 0 1,1 0 0,0-1-1,1 0 1,-1 0 0,0-1-1,1 1 1,7 0 0,6 1 104,0-2 0,-1 0 0,1-1 0,0-1 0,-1-1 0,1 0 0,-1-1 0,30-10 0,-2-2-421,-1-3-1,48-25 1,-89 41 9,16-10-1967,-12 0-2110,-7 6 1343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5.731"/>
    </inkml:context>
    <inkml:brush xml:id="br0">
      <inkml:brushProperty name="width" value="0.1" units="cm"/>
      <inkml:brushProperty name="height" value="0.1" units="cm"/>
      <inkml:brushProperty name="color" value="#E71224"/>
    </inkml:brush>
  </inkml:definitions>
  <inkml:trace contextRef="#ctx0" brushRef="#br0">1 52 696,'0'0'1491,"0"0"-319,0 0-25,0 0-121,0 0-126,0 0-76,0 0-74,0 0-6,0 0-39,0 0-138,0 0-171,0 0-180,18 0 159,0-2 132,1-1-1,0-1 1,-1-1 0,21-8-1,44-11 315,-83 24-910,0 0 0,1 0 0,-1 0-1,0 0 1,1 0 0,-1 0 0,0 0 0,1 0 0,-1 0-1,1 0 1,-1 0 0,0 0 0,1 0 0,-1 0 0,0 0 0,1 0-1,-1 0 1,0 0 0,1 0 0,-1 1 0,0-1 0,1 0-1,-1 0 1,0 0 0,1 1 0,-1-1 0,0 0 0,0 0 0,1 1-1,-1-1 1,0 0 0,0 0 0,0 1 0,1-1 0,-1 0-1,0 1 1,0-1 0,0 0 0,0 1 0,0-1 0,0 0-1,0 1 1,1-1 0,-1 1 0,0-1 0,0 0 0,-1 1-1,3 11-3656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37.414"/>
    </inkml:context>
    <inkml:brush xml:id="br0">
      <inkml:brushProperty name="width" value="0.1" units="cm"/>
      <inkml:brushProperty name="height" value="0.1" units="cm"/>
      <inkml:brushProperty name="color" value="#E71224"/>
    </inkml:brush>
  </inkml:definitions>
  <inkml:trace contextRef="#ctx0" brushRef="#br0">213 15 2713,'0'0'1356,"0"0"-368,0 0 239,0 0-96,0 0-378,0 0-299,-10 3-173,2 0-230,1-1 0,-1 2 0,1-1 0,0 1 0,0 0 0,0 1 0,1-1 0,-1 2 0,1-1 0,0 0 0,1 1 0,-6 7 0,-8 12 277,2 0 0,-23 47 0,34-59-309,0 0-1,2 1 1,-1 0 0,1-1-1,1 2 1,1-1 0,-2 28 0,4-40-30,0 0 1,0-1-1,0 1 1,0 0-1,1-1 1,-1 1-1,1 0 1,-1-1 0,1 1-1,-1-1 1,1 1-1,0-1 1,0 1-1,0-1 1,0 0-1,0 1 1,0-1 0,0 0-1,0 0 1,1 0-1,2 2 1,-1-1 14,0 0 1,1-1-1,-1 1 1,0-1-1,1 0 1,0 0-1,-1-1 1,1 1-1,6 0 1,-2-1 34,0 0 1,0-1 0,0 1-1,-1-1 1,1-1-1,0 0 1,-1 0-1,1 0 1,9-5-1,5-7 61,0-1-1,0-1 1,-2 0 0,0-2-1,21-23 1,-35 47-203,-1 0 0,1 0 0,0-1 0,0 1 0,12 6 0,-13-9 121,0 0-1,1-1 1,-1 0-1,1 0 1,-1 0-1,1-1 1,0 1-1,0-2 1,0 1-1,0-1 1,-1 1-1,1-2 1,0 1-1,0-1 1,0 1-1,0-2 1,0 1-1,-1-1 1,1 1-1,-1-2 1,1 1-1,-1-1 1,0 1-1,8-7 1,-7 4 63,0 0 1,-1 0 0,1 0 0,-1-1 0,0 0 0,-1 0 0,0-1-1,0 1 1,0-1 0,0 0 0,-1 0 0,-1 0 0,1 0-1,-1 0 1,0-1 0,0 1 0,-1-1 0,0-11 0,0 10 44,-1 0 0,0-1 1,-1 1-1,0 0 0,0-1 1,-1 1-1,0 0 0,-6-15 0,6 21-115,1 0-1,-1 0 1,0-1-1,-1 1 1,1 0-1,0 1 1,-1-1-1,0 0 1,0 1-1,0-1 1,0 1-1,0 0 1,0 0-1,0 0 1,-1 1-1,1-1 1,0 1-1,-1-1 1,0 1-1,1 0 1,-1 1-1,0-1 1,1 1-1,-8-1 1,6 1-25,-1 0-1,0 0 1,1 0 0,-1 0 0,1 1-1,-1 0 1,0 0 0,1 1 0,0 0 0,-1 0-1,1 0 1,0 0 0,0 1 0,0 0 0,0 0-1,1 0 1,-1 1 0,1-1 0,0 1-1,0 0 1,0 0 0,0 1 0,1-1 0,0 1-1,0 0 1,0 0 0,0 0 0,1 0 0,0 0-1,0 1 1,0-1 0,1 0 0,-1 1-1,1 9 1,0-10-23,0 0 1,0 0-1,1-1 0,0 1 0,0 0 1,0 0-1,1 0 0,0 0 0,0 0 0,0 0 1,0 0-1,4 7 0,-3-9 22,0-1 0,0 0 0,0 0 0,0 0 1,1 0-1,-1 0 0,0 0 0,1-1 0,-1 1 0,1-1 0,0 0 1,-1 0-1,1 0 0,0 0 0,0 0 0,0 0 0,-1-1 0,1 1 1,0-1-1,0 0 0,0 0 0,5-1 0,-1 1 39,-1 0-1,1-1 0,-1 0 1,0 0-1,1 0 1,-1-1-1,0 0 0,0-1 1,0 1-1,0-1 1,0 0-1,0 0 0,-1-1 1,6-4-1,3-5 52,0-1 0,-1 0 1,16-22-1,7-8 63,-36 44-157,1 0 0,0 0 1,-1 0-1,1 0 0,0 0 0,-1 0 1,1 1-1,0-1 0,-1 0 1,1 0-1,0 0 0,-1 1 1,1-1-1,-1 0 0,1 1 1,-1-1-1,1 0 0,0 1 0,-1-1 1,1 1-1,-1-1 0,0 1 1,1-1-1,-1 1 0,1-1 1,-1 1-1,1 0 0,21 27 77,-8-12 9,-6-9-203,0 0 0,1 0 0,0-1 0,0 0-1,12 5 1,27 8-3212,-25-12-281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8.913"/>
    </inkml:context>
    <inkml:brush xml:id="br0">
      <inkml:brushProperty name="width" value="0.05" units="cm"/>
      <inkml:brushProperty name="height" value="0.05" units="cm"/>
    </inkml:brush>
  </inkml:definitions>
  <inkml:trace contextRef="#ctx0" brushRef="#br0">1 0 128,'0'0'3161,"0"0"-1937,0 0 40,0 0-896,0 0-368,0 0-832,0 0-1088,0 0-873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0.814"/>
    </inkml:context>
    <inkml:brush xml:id="br0">
      <inkml:brushProperty name="width" value="0.1" units="cm"/>
      <inkml:brushProperty name="height" value="0.1" units="cm"/>
      <inkml:brushProperty name="color" value="#E71224"/>
    </inkml:brush>
  </inkml:definitions>
  <inkml:trace contextRef="#ctx0" brushRef="#br0">2 114 16,'0'0'2393,"0"0"-876,0 0-279,0 0-145,0 0-228,0 0-124,-2-6 4311,5-2-4635,21-8-302,1 1 0,0 2-1,1 0 1,47-15 0,-41 16 150,-21 9-468,-6 10-4198,-5 1 275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3.684"/>
    </inkml:context>
    <inkml:brush xml:id="br0">
      <inkml:brushProperty name="width" value="0.1" units="cm"/>
      <inkml:brushProperty name="height" value="0.1" units="cm"/>
      <inkml:brushProperty name="color" value="#E71224"/>
    </inkml:brush>
  </inkml:definitions>
  <inkml:trace contextRef="#ctx0" brushRef="#br0">574 31 3937,'0'0'1067,"0"0"-231,0 0 339,0 0 18,0 0-128,0-4-188,1 3-812,-1 0 0,0 0 0,0 0 0,0 0 0,0 0 0,0 0 0,0 0 0,0 0 0,-1 0 0,1 0 0,0 0-1,-1 0 1,1 1 0,0-1 0,-1 0 0,1 0 0,-1 0 0,1 0 0,-1 1 0,1-1 0,-1 0 0,0 0 0,-1 0 0,-31-3 793,9 5-790,0 1 1,0 2 0,0 0-1,0 2 1,0 0 0,1 2-1,0 1 1,1 0 0,-35 21 0,29-14-10,1 2 0,1 1 0,0 1 1,1 2-1,2 0 0,-37 44 0,53-57-77,1 0-1,0 0 1,1 0-1,0 1 0,1 0 1,0 0-1,-3 10 1,6-17 5,0 0 1,1-1-1,-1 1 1,0-1 0,1 1-1,0 0 1,0 0 0,0-1-1,0 1 1,0 0 0,0-1-1,0 1 1,1 0 0,0-1-1,-1 1 1,1 0-1,0-1 1,0 1 0,1-1-1,-1 1 1,0-1 0,1 0-1,-1 0 1,1 0 0,0 1-1,0-2 1,0 1 0,0 0-1,0 0 1,0-1-1,5 3 1,6 2 18,1-2 0,0 1 0,1-2 0,-1 0 0,1-1 0,-1 0 0,1-1 0,0-1 0,17-2 0,7-1-41,0-2 1,45-13 0,83-23-302,-161 41 330,-5 0-30,2 1-28,0 1 0,1-1 0,-1 1 0,0 0 0,0-1 0,0 2 0,0-1 0,0 0-1,-1 0 1,4 4 0,12 9 69,-5-8-1,0-1 1,0 0-1,0-1 0,1 0 1,0-1-1,0-1 1,0 0-1,17 1 1,-8-3 2,-1 0 1,1-1-1,0-1 0,34-6 1,-50 6 44,-1-1 0,1 1 0,0-1 0,-1 0 0,1 0-1,-1-1 1,0 0 0,0 0 0,0 0 0,0-1 0,-1 0 0,1 0 0,-1-1 0,0 1 0,0-1 0,-1 0 0,1 0 0,-1-1 0,0 1-1,-1-1 1,1 0 0,-1 0 0,0 0 0,-1-1 0,1 1 0,-1 0 0,-1-1 0,1 0 0,-1 1 0,0-1 0,0-7 0,-1 8-10,0 0 0,-1 0 1,1 1-1,-1-1 1,-1 0-1,1 0 0,-1 1 1,0-1-1,0 1 1,0-1-1,-1 1 0,0 0 1,0 0-1,0 0 1,-1 0-1,1 1 0,-1 0 1,0-1-1,-1 1 1,1 0-1,-1 1 0,0-1 1,0 1-1,0 0 1,0 0-1,0 1 0,0 0 1,-11-4-1,5 3-43,-1 0-1,0 1 0,0 0 0,0 1 1,-1 1-1,1-1 0,0 2 1,0 0-1,0 0 0,0 1 1,0 1-1,-22 7 0,29-9-19,0 1 0,0 0 0,0 0 0,1 0 0,-1 1 0,1-1-1,0 1 1,-1 0 0,1 0 0,1 1 0,-1-1 0,0 1 0,1 0 0,0 0-1,0 0 1,0 0 0,0 0 0,1 1 0,-1-1 0,1 1 0,0 0 0,1 0-1,-1 0 1,1 0 0,0 0 0,0 0 0,1 0 0,-1 0 0,1 0 0,0 0-1,0 0 1,1 0 0,1 6 0,-1-8 10,0 0-1,1 0 1,-1 0-1,1-1 1,0 1 0,0 0-1,0-1 1,0 1 0,0-1-1,1 1 1,-1-1-1,1 0 1,-1 0 0,1 0-1,0-1 1,0 1-1,0-1 1,0 1 0,0-1-1,0 0 1,0 0-1,0 0 1,0-1 0,6 1-1,10 3-10,-1-2-1,35 0 1,-31-2-38,0-1 1,0-1-1,0 0 0,-1-2 1,1 0-1,-1-2 0,34-13 1,-54 20 35,0-1 0,0 1 1,0 0-1,1-1 0,-1 1 1,0 0-1,0 0 0,0-1 1,0 1-1,0 0 0,-1 0 1,1 0-1,0 0 0,0 1 1,-1-1-1,1 0 0,0 0 1,0 3-1,14 25 84,-14-28-72,6 15-114,22 38 606,-27-51-599,0-1 0,-1 0 1,1 0-1,0-1 0,0 1 0,0 0 0,0 0 0,0-1 0,0 0 1,1 1-1,-1-1 0,0 0 0,1 0 0,-1 0 0,1 0 0,-1-1 1,1 1-1,0-1 0,4 1 0,12-1-2554,-2 0-1822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211"/>
    </inkml:context>
    <inkml:brush xml:id="br0">
      <inkml:brushProperty name="width" value="0.1" units="cm"/>
      <inkml:brushProperty name="height" value="0.1" units="cm"/>
      <inkml:brushProperty name="color" value="#E71224"/>
    </inkml:brush>
  </inkml:definitions>
  <inkml:trace contextRef="#ctx0" brushRef="#br0">5 19 2833,'0'0'1157,"0"0"89,0 0 321,0 0-246,0 0-367,0 0-319,0 0-611,-1 0-1,1 0 1,0 0 0,0 0 0,0 0 0,-1 0 0,1 0 0,0 0 0,0 0-1,0 0 1,-1-1 0,1 1 0,0 0 0,0 0 0,0 0 0,0 0 0,-1 0-1,1-1 1,0 1 0,0 0 0,0 0 0,0 0 0,0-1 0,0 1-1,0 0 1,0 0 0,-1 0 0,1-1 0,0 1 0,0 0 0,0 0 0,0-1-1,0 1 1,0 0 0,0 0 0,0 0 0,0-1 0,1 1 0,-1 0 0,0 0-1,0-1 1,0 1 0,0 0 0,0 0 0,0 0 0,0-1 0,0 1-1,1 0 1,273-6 3571,-151 3-4617,-16 2-5485,-122 1 2744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4.713"/>
    </inkml:context>
    <inkml:brush xml:id="br0">
      <inkml:brushProperty name="width" value="0.1" units="cm"/>
      <inkml:brushProperty name="height" value="0.1" units="cm"/>
      <inkml:brushProperty name="color" value="#E71224"/>
    </inkml:brush>
  </inkml:definitions>
  <inkml:trace contextRef="#ctx0" brushRef="#br0">230 1 3097,'0'0'1080,"0"0"79,0 0-128,0 0-405,0 0-340,-12 13-206,-39 41-100,50-53 18,0 0-1,0 1 1,0-1 0,0 0-1,1 0 1,-1 0-1,0 1 1,0-1 0,1 0-1,-1 1 1,1-1 0,-1 0-1,1 1 1,0-1 0,-1 1-1,1-1 1,0 0 0,0 1-1,0-1 1,0 1 0,0-1-1,0 1 1,1-1 0,-1 1-1,0-1 1,1 0 0,-1 1-1,1-1 1,1 2-1,0 0 32,0 0 0,1 0 0,0 0-1,-1-1 1,1 1 0,0-1-1,7 4 1,-3-2 19,75 49 482,-62-43-521,-1 2 0,0 0 0,-1 1-1,-1 0 1,0 2 0,0 0 0,24 30 0,-39-43-12,0 1-1,0 0 1,0-1-1,0 1 1,0 0-1,-1 1 1,1-1-1,-1 0 1,0 0 0,0 1-1,0-1 1,0 0-1,-1 1 1,1-1-1,-1 1 1,0-1-1,0 1 1,0-1 0,0 1-1,-1-1 1,1 1-1,-1-1 1,0 0-1,0 1 1,0-1-1,-1 0 1,1 0 0,-1 0-1,0 0 1,0 0-1,0 0 1,0 0-1,0-1 1,0 1-1,-1-1 1,1 1-1,-1-1 1,0 0 0,0 0-1,0 0 1,0 0-1,-5 2 1,-9 4 286,0-1-1,0-1 1,0 0 0,-1-1 0,0-1-1,-34 4 1,39-6 76,0-1 0,-1-1 0,1 0 0,0-1 0,-1 0 0,1-1-1,0-1 1,0 0 0,-17-7 0,22 7-321,1-1 0,-1 0 0,1 0 0,0-1 0,0 0 0,1 0 0,0 0 0,0-1 0,0 0 0,0-1 1,1 1-1,0-1 0,0 0 0,1 0 0,0 0 0,-3-10 0,6 16-159,0-1 1,0 0 0,0 0-1,0 0 1,0 0 0,1 0-1,-1 0 1,1 0 0,0 0-1,-1 0 1,1 0 0,0 0 0,0 0-1,1 0 1,-1 0 0,0 0-1,0 0 1,1 0 0,1-3-1,-1 3-114,1 1-1,-1-1 1,1 1 0,-1 0-1,1-1 1,0 1 0,0 0-1,-1 0 1,1 0-1,0 0 1,0 1 0,0-1-1,0 0 1,0 1-1,0 0 1,0-1 0,1 1-1,1 0 1,24-2-3507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217"/>
    </inkml:context>
    <inkml:brush xml:id="br0">
      <inkml:brushProperty name="width" value="0.1" units="cm"/>
      <inkml:brushProperty name="height" value="0.1" units="cm"/>
      <inkml:brushProperty name="color" value="#E71224"/>
    </inkml:brush>
  </inkml:definitions>
  <inkml:trace contextRef="#ctx0" brushRef="#br0">62 65 4281,'0'0'1097,"0"0"117,0 0-142,0 0-488,-10 10-342,-29 30-210,38-39-34,0 0 0,0 0 0,0 0 0,0 1 0,0-1 0,0 0 0,0 0 0,1 1 0,-1-1 0,0 0 0,1 1 0,-1-1 0,1 1 0,0-1 0,-1 1 0,1-1 0,0 1 0,0-1 0,0 1 0,0-1 0,0 1 0,0-1 0,0 1 0,1-1 0,-1 1-1,1-1 1,-1 1 0,1-1 0,-1 0 0,1 1 0,0-1 0,-1 0 0,1 0 0,0 1 0,0-1 0,0 0 0,0 0 0,0 0 0,0 0 0,1 0 0,-1 0 0,0 0 0,0-1 0,1 1 0,1 1 0,4 1 53,0 0 1,1 0-1,-1 0 0,1-1 0,-1 0 0,11 1 0,-2-1-28,0-1 0,-1-1 0,1 0 0,0-1 0,0-1 0,30-6 0,-42 7 43,-1 0 1,1 0-1,-1 0 1,0-1-1,0 1 1,1-1-1,-1 1 0,0-1 1,0 0-1,-1 0 1,1 0-1,0-1 0,-1 1 1,1-1-1,-1 1 1,0-1-1,0 0 1,0 0-1,0 0 0,0 0 1,-1 0-1,1-1 1,-1 1-1,0 0 0,0-1 1,0 1-1,-1 0 1,1-1-1,-1 1 0,0-1 1,0 1-1,0-1 1,0 1-1,0-1 1,-1 1-1,0-1 0,-1-4 1,0 4-6,0 0 1,0 0 0,0 1 0,-1-1-1,1 0 1,-1 1 0,0-1-1,0 1 1,0 0 0,0 0-1,-1 1 1,1-1 0,-1 0 0,0 1-1,0 0 1,0 0 0,0 0-1,0 1 1,0-1 0,-5 0-1,-6-3-65,0 1 0,-1 1 0,1 0 0,-22 0 0,32 2-220,1 1 1,0 0 0,0 1-1,0-1 1,0 1 0,0 0 0,0 0-1,0 0 1,-7 3 0,11-4 104,-1 1 1,0-1-1,1 1 1,-1-1-1,0 1 1,1-1-1,-1 1 1,1-1-1,-1 1 1,1-1-1,-1 1 1,1 0-1,0 0 1,-1-1 0,1 1-1,0 0 1,-1-1-1,1 1 1,0 0-1,0 0 1,-1 1-1,2 0-51,-1-1 1,0 1-1,1 0 0,-1 0 0,1-1 0,-1 1 0,1 0 0,0-1 0,0 1 1,0-1-1,-1 1 0,2-1 0,1 3 0,16 12-2001,5-4-163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0:55.598"/>
    </inkml:context>
    <inkml:brush xml:id="br0">
      <inkml:brushProperty name="width" value="0.1" units="cm"/>
      <inkml:brushProperty name="height" value="0.1" units="cm"/>
      <inkml:brushProperty name="color" value="#E71224"/>
    </inkml:brush>
  </inkml:definitions>
  <inkml:trace contextRef="#ctx0" brushRef="#br0">32 70 3241,'0'0'865,"0"0"-309,0 0 18,0 0-185,0 0-207,-6 16-60,-15 53-26,20-67-78,0 0 1,1 0-1,-1 1 0,1-1 0,-1 0 0,1 0 0,0 0 0,0 0 0,0 1 1,0-1-1,0 0 0,0 0 0,1 0 0,-1 0 0,1 0 0,0 0 0,-1 0 1,1 0-1,0 0 0,0 0 0,0 0 0,0 0 0,1 0 0,-1-1 1,0 1-1,1 0 0,-1-1 0,1 1 0,0-1 0,0 0 0,-1 1 0,1-1 1,0 0-1,0 0 0,0 0 0,0-1 0,3 2 0,5 1 107,0-1 0,0 0 0,1-1 0,-1 0-1,18-1 1,-22 0-80,-2 0 32,1 0-1,-1-1 0,1 0 1,0 0-1,-1 0 1,0 0-1,1-1 0,-1 1 1,0-1-1,0 0 1,0-1-1,0 1 0,0-1 1,0 1-1,-1-1 1,1 0-1,-1-1 0,0 1 1,0 0-1,0-1 1,0 0-1,-1 0 0,1 0 1,-1 0-1,0 0 1,0 0-1,-1 0 0,1-1 1,-1 1-1,0-1 1,0 1-1,0-1 0,-1 1 1,0-1-1,0 0 1,0 1-1,0-1 0,-1 1 1,1-1-1,-1 1 1,0-1-1,-1 1 0,1-1 1,-1 1-1,0 0 1,0 0-1,0 0 0,-1 0 1,1 0-1,-1 0 1,0 1-1,0-1 0,0 1 1,-1 0-1,-3-3 1,-2 0-87,0 0 1,0 1 0,-1 0 0,1 0 0,-14-3 0,19 7-229,1-1 0,-1 1 1,0 0-1,1 1 0,-1-1 1,0 1-1,0 0 0,1-1 1,-1 2-1,0-1 0,1 0 1,-1 1-1,0 0 0,1-1 1,-1 2-1,0-1 1,1 0-1,-5 3 0,-4 7-2393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128"/>
    </inkml:context>
    <inkml:brush xml:id="br0">
      <inkml:brushProperty name="width" value="0.1" units="cm"/>
      <inkml:brushProperty name="height" value="0.1" units="cm"/>
      <inkml:brushProperty name="color" value="#E71224"/>
    </inkml:brush>
  </inkml:definitions>
  <inkml:trace contextRef="#ctx0" brushRef="#br0">691 42 2761,'0'0'1193,"0"0"223,0 0 79,0 0-277,0 0-178,0-3-217,-1 0-728,0 1-1,-1 0 0,1 0 1,0-1-1,-1 1 1,0 0-1,1 0 1,-1 1-1,0-1 1,0 0-1,0 1 1,0-1-1,0 1 0,0-1 1,0 1-1,-1 0 1,1 0-1,0 0 1,-1 0-1,1 1 1,-1-1-1,1 1 0,-1-1 1,1 1-1,-6 0 1,-81-3 198,66 4-168,-6 1-49,1 1-1,-1 1 1,1 1 0,-1 2 0,2 1-1,-1 1 1,1 1 0,1 1-1,0 2 1,0 1 0,1 1 0,1 0-1,1 2 1,0 1 0,1 1-1,-35 39 1,51-50-101,1 1 1,-1-1-1,2 1 1,-1 0-1,1 0 1,-3 10-1,5-14 8,1 0 0,0 0 0,-1 0 0,2 0 0,-1 0 0,1 0 0,-1 0 0,1 1 0,1-1 1,-1 0-1,1 0 0,0 0 0,2 7 0,-1-9-3,0-1 0,-1 0 0,2 1 0,-1-1 1,0 0-1,0 0 0,1 0 0,-1 0 1,1-1-1,0 1 0,-1 0 0,1-1 0,0 0 1,0 0-1,0 0 0,0 0 0,0 0 1,3 0-1,58 8 0,-18-7 623,68-4 1,-95 0-613,0 0-1,0-2 1,0 0-1,0-1 1,-1-1 0,23-10-1,-39 15-300,0 0-1,0 0 0,0 0 1,0-1-1,0 1 1,0-1-1,0 1 0,-1-1 1,1 0-1,0 1 1,-1-1-1,0 0 0,1 0 1,-1 0-1,0 0 1,0 0-1,1-3 1,1-6-4270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8.663"/>
    </inkml:context>
    <inkml:brush xml:id="br0">
      <inkml:brushProperty name="width" value="0.1" units="cm"/>
      <inkml:brushProperty name="height" value="0.1" units="cm"/>
      <inkml:brushProperty name="color" value="#E71224"/>
    </inkml:brush>
  </inkml:definitions>
  <inkml:trace contextRef="#ctx0" brushRef="#br0">0 1 784,'0'0'1406,"0"0"-463,0 0-55,0 0-153,0 0-42,0 0 138,10 0 195,73 0 1413,148 20 1,-230-20-2550,-1 0-1,1 0 0,-1 0 1,1 0-1,-1 0 0,0 0 1,1 0-1,-1 0 1,1 0-1,-1 0 0,1 1 1,-1-1-1,1 0 0,-1 0 1,1 0-1,-1 1 0,0-1 1,1 0-1,-1 0 1,0 1-1,1-1 0,-1 1 1,0-1-1,1 0 0,-1 1 1,0-1-1,1 0 0,-1 1 1,0 0-1,-11 7-4526,-3-4 2120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19.062"/>
    </inkml:context>
    <inkml:brush xml:id="br0">
      <inkml:brushProperty name="width" value="0.1" units="cm"/>
      <inkml:brushProperty name="height" value="0.1" units="cm"/>
      <inkml:brushProperty name="color" value="#E71224"/>
    </inkml:brush>
  </inkml:definitions>
  <inkml:trace contextRef="#ctx0" brushRef="#br0">0 1 864,'0'0'1618,"0"0"-578,0 0-97,0 0-159,0 0-1,0 0 98,13 0 146,169 25 2606,-106-13-2005,121 5 1,-196-16-5648,-11 1 654,-7-1-3201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6.527"/>
    </inkml:context>
    <inkml:brush xml:id="br0">
      <inkml:brushProperty name="width" value="0.1" units="cm"/>
      <inkml:brushProperty name="height" value="0.1" units="cm"/>
      <inkml:brushProperty name="color" value="#E71224"/>
    </inkml:brush>
  </inkml:definitions>
  <inkml:trace contextRef="#ctx0" brushRef="#br0">280 42 3425,'0'0'745,"0"0"178,0 0 172,0 0-141,0 0-205,0-5-141,0 4-502,0-1-1,0 1 1,0-1-1,-1 1 1,1-1-1,0 1 1,-1 0-1,1-1 1,-1 1-1,0 0 1,1-1-1,-1 1 1,0 0-1,0 0 1,1 0-1,-1 0 1,0 0-1,0-1 1,0 2-1,0-1 1,-3-2-1,1 2 19,0 0 0,-1-1-1,1 1 1,-1 0 0,1 1-1,-1-1 1,0 1 0,1 0 0,-7 0-1,1 1-105,0 0 1,0 0-1,1 1 0,-1 1 0,0 0 1,1 0-1,0 0 0,0 1 0,0 0 1,0 1-1,0 0 0,1 0 0,0 1 1,0-1-1,1 2 0,-1-1 0,1 1 1,1 0-1,-1 0 0,1 0 0,-6 12 0,3-5-42,0 0 0,2 0 0,-1 0 0,2 1 0,0 0 0,0 0 0,2 1 0,0-1 0,1 1-1,0-1 1,1 26 0,1-38-18,1 0 0,-1 0 0,1 0 0,-1-1 0,1 1 0,0 0 1,0-1-1,1 1 0,-1-1 0,0 1 0,1-1 0,-1 1 0,1-1 0,0 0 0,0 0 0,0 0 0,0 0 0,5 3 0,-2-2-82,0 0 0,0 0 0,0-1 0,0 0 0,0 0 0,1 0 0,-1-1 0,1 0 0,7 1 0,-4-1 43,0-1 0,0 1 0,1-2 0,-1 1 0,0-1 0,0-1-1,0 0 1,-1 0 0,1-1 0,0 0 0,-1 0 0,9-5 0,-12 5 122,-1 1 0,0-1 1,0 0-1,0-1 0,0 1 0,-1-1 1,0 1-1,1-1 0,-1 0 0,0-1 0,-1 1 1,1 0-1,-1-1 0,0 1 0,0-1 1,0 0-1,-1 0 0,1 0 0,-1 0 1,-1 0-1,1 0 0,-1 0 0,1-5 0,-1 9-125,0 1-100,0 0-178,0 13-560,2 21 1069,1 0-1,2-1 1,1 1-1,2-1 1,13 35-1,-13-42-117,-1-2-32,0 0 0,-1 0 0,-2 1 0,0-1 0,-2 1 0,-1 42 0,-1-64 19,-1 0 1,0 0-1,0 0 0,0-1 0,-1 1 1,1 0-1,-1-1 0,0 1 1,1-1-1,-1 1 0,0-1 0,0 0 1,0 0-1,-1 0 0,1 0 1,-1 0-1,1 0 0,-1-1 0,1 1 1,-1-1-1,0 0 0,0 0 1,0 0-1,1 0 0,-1 0 0,0 0 1,-6 0-1,-9 2 145,-1-1 1,0 0-1,-20-2 1,34 0-138,-1 0 22,0-1 0,-1 0 0,1 0 1,0 0-1,-1-1 0,1 0 0,0 0 0,1-1 1,-1 1-1,0-1 0,1 0 0,-1-1 1,1 0-1,0 0 0,0 0 0,0 0 1,1-1-1,0 1 0,0-1 0,0 0 1,0-1-1,-5-9 0,7 11-59,0-1-1,0 1 1,0-1-1,0 1 1,1-1-1,0 0 1,0 0-1,0 0 1,1 0 0,-1 0-1,1 0 1,0 0-1,1 0 1,-1 0-1,1 0 1,0 1 0,0-1-1,1 0 1,-1 0-1,1 1 1,0-1-1,0 1 1,1-1-1,-1 1 1,1 0 0,0 0-1,0 0 1,0 0-1,6-4 1,26-19-234,1 1 0,1 2 0,73-35 0,36-23-247,-143 80 454,0 1 0,0 0 0,0 0 0,1 0 0,-1 0 0,0 1 0,1 0 0,-1-1 0,0 1 0,1 0 0,-1 0 0,0 1 0,1-1 0,-1 1 0,0-1 0,1 1 0,-1 0 0,0 0-1,0 1 1,0-1 0,0 1 0,5 2 0,-3-1-57,2 0 0,-1 0 0,0-1-1,0 0 1,13 1 0,-5-1-97,-1-2 0,1 0 0,0 0 0,-1-1 0,18-4 0,-28 5 221,-1-1-1,0 1 1,0-1 0,1 0-1,-1 0 1,0 0 0,0 0-1,0 0 1,0 0 0,0 0-1,0-1 1,-1 1 0,1-1-1,0 1 1,-1-1 0,1 0-1,-1 0 1,1 0 0,-1 0-1,0 0 1,0 0 0,0 0-1,0 0 1,0 0-1,0 0 1,-1-1 0,1 1-1,-1 0 1,1 0 0,-1-1-1,0 1 1,0 0 0,0-1-1,0 1 1,-1 0 0,1-1-1,0 1 1,-1 0 0,-1-4-1,0 2 15,0 1-1,1-1 1,-2 1-1,1 0 0,0 0 1,-1 0-1,1 0 1,-1 0-1,0 1 0,0-1 1,0 1-1,0 0 1,0 0-1,-1 0 0,1 0 1,0 0-1,-1 1 1,-4-2-1,-7-2 254,-1 0 0,-29-6 0,43 11-235,-39-2-533,40 2 328,0 0 1,-1 1 0,1-1 0,0 1 0,0-1-1,0 1 1,0 0 0,0-1 0,0 1 0,0 0-1,0 0 1,0 0 0,0 0 0,1-1 0,-1 1-1,0 0 1,1 1 0,-1-1 0,0 0 0,1 0-1,-1 0 1,1 0 0,0 0 0,-1 1 0,1-1-1,0 0 1,0 0 0,0 3 0,-1 10-2318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260"/>
    </inkml:context>
    <inkml:brush xml:id="br0">
      <inkml:brushProperty name="width" value="0.05" units="cm"/>
      <inkml:brushProperty name="height" value="0.05" units="cm"/>
    </inkml:brush>
  </inkml:definitions>
  <inkml:trace contextRef="#ctx0" brushRef="#br0">1 9 472,'121'10'3153,"-121"-10"-1673,0 0 184,0 0-767,0 0-649,2 0-248,-2 0-352,4 0-665,0-1-423,-1-3-792</inkml:trace>
  <inkml:trace contextRef="#ctx0" brushRef="#br0" timeOffset="1">268 7 3081,'0'0'1672,"0"0"-312,0 0 57,0 0-817,0 0-568,0 0-32,0 0-856,2-7-793,-2 7-2568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7.015"/>
    </inkml:context>
    <inkml:brush xml:id="br0">
      <inkml:brushProperty name="width" value="0.1" units="cm"/>
      <inkml:brushProperty name="height" value="0.1" units="cm"/>
      <inkml:brushProperty name="color" value="#E71224"/>
    </inkml:brush>
  </inkml:definitions>
  <inkml:trace contextRef="#ctx0" brushRef="#br0">61 26 3649,'0'0'857,"0"0"-83,0 0 79,0 0-179,0 0-258,0 0-219,-10 15-58,-31 49 10,40-62-134,0 0-1,0 0 0,0 0 1,0 0-1,0 0 1,0 0-1,0 0 0,1 0 1,-1 1-1,1-1 0,-1 0 1,1 0-1,0 0 1,0 1-1,0-1 0,0 0 1,1 0-1,0 5 0,0-6-14,0 1 1,0 0-1,0-1 0,0 1 0,0-1 0,0 1 0,1-1 0,-1 0 0,1 0 0,-1 1 0,1-1 0,-1 0 0,1 0 0,0 0 1,-1-1-1,1 1 0,2 0 0,6 2-17,0-1 1,0 0-1,0-1 0,0 0 1,17-1-1,-23 0 41,1 0 14,0 0 1,0 0-1,0-1 1,1 0-1,-1 0 0,0-1 1,-1 1-1,1-1 0,0 0 1,0-1-1,-1 1 1,1-1-1,-1 1 0,0-1 1,0-1-1,4-3 0,-5 4 64,-1 0 0,0 1 0,1-1 0,-1-1 0,0 1 0,-1 0-1,1 0 1,-1-1 0,1 1 0,-1-1 0,0 1 0,0-1-1,-1 0 1,1 1 0,-1-1 0,0 0 0,0 1 0,0-1-1,0 0 1,-1 0 0,1 1 0,-1-1 0,-2-6 0,1 7-62,0-1 0,0 1 0,0 0 0,0 0 0,-1 0 0,1 0 0,-1 0 0,0 1 0,0-1 0,0 1 0,0 0 0,0 0 1,0 0-1,-1 0 0,1 0 0,-1 1 0,1-1 0,-1 1 0,0 0 0,1 0 0,-6 0 0,-9-2-250,1 0 0,-1 1 0,-20 1 0,37 2 30,0-1 0,0 0 0,0 1 0,0-1 0,0 1 0,0-1 0,0 1 0,0-1 0,0 1 0,0 0 1,0-1-1,0 1 0,0 0 0,0 0 0,1 0 0,-1 0 0,0 0 0,1 0 0,-1 0 0,1 0 0,-1 0 0,1 0 0,-1 0 0,1 0 0,0 0 0,-1 0 0,1 0 0,0 0 0,0 0 0,0 1 0,0-1 1,0 0-1,0 0 0,0 0 0,0 0 0,0 0 0,1 1 0,-1-1 0,0 0 0,1 0 0,-1 0 0,1 0 0,0 0 0,-1 0 0,1 0 0,1 1 0,10 7-2407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1:58.677"/>
    </inkml:context>
    <inkml:brush xml:id="br0">
      <inkml:brushProperty name="width" value="0.1" units="cm"/>
      <inkml:brushProperty name="height" value="0.1" units="cm"/>
      <inkml:brushProperty name="color" value="#E71224"/>
    </inkml:brush>
  </inkml:definitions>
  <inkml:trace contextRef="#ctx0" brushRef="#br0">221 149 1560,'0'0'1133,"0"0"-53,0 0 37,0 0-184,0 0-81,0 0-204,-5-6-136,2 4-446,0-1 0,0 1 0,-1-1 0,1 1 0,-1 0 1,1 0-1,-1 0 0,1 1 0,-1-1 0,0 1 0,0 0 0,0 0 0,0 0 0,0 1 0,0-1 0,0 1 1,0 0-1,0 0 0,0 1 0,0-1 0,0 1 0,0 0 0,0 0 0,0 0 0,0 0 0,-5 3 0,3-1-42,1 0 0,-1 1 0,1-1-1,0 1 1,0 0 0,0 1 0,0-1-1,1 1 1,-1 0 0,2 0 0,-1 0-1,0 0 1,1 1 0,0 0 0,0-1-1,0 1 1,1 0 0,0 0 0,0 1-1,1-1 1,0 0 0,0 1 0,0-1-1,1 1 1,0 10 0,1-16-38,-1 1-1,1-1 1,-1 1 0,1 0-1,-1-1 1,1 0 0,0 1 0,0-1-1,0 1 1,0-1 0,0 0 0,0 0-1,0 1 1,1-1 0,-1 0 0,0 0-1,1 0 1,-1 0 0,0-1-1,1 1 1,-1 0 0,1-1 0,0 1-1,-1 0 1,1-1 0,-1 0 0,1 1-1,0-1 1,-1 0 0,1 0-1,2 0 1,62 1-708,-57-1 531,-1-1 191,-1-1 0,0 1 0,0-1 0,0 0 0,0-1 0,0 1-1,0-1 1,0-1 0,-1 0 0,1 1 0,-1-2 0,0 1 0,-1-1 0,1 0 0,4-6-1,-6 7 19,0 1 0,-1-1 0,0 0 0,1-1 0,-2 1 0,1-1 0,0 1 0,-1-1 0,0 0 0,0 0 0,0 0 0,-1 0 0,0 0 0,0 0-1,0 0 1,-1-1 0,1 1 0,-1 0 0,0 0 0,-1-1 0,1 1 0,-3-7 0,3 11-39,-1 0-1,0 0 1,0 0 0,0 0 0,0 0-1,0 0 1,0 0 0,0 0 0,0 1-1,-1-1 1,1 0 0,0 1 0,0-1-1,-1 1 1,1-1 0,0 1 0,0 0-1,-1-1 1,1 1 0,-1 0 0,1 0-1,0 0 1,-1 0 0,1 0 0,0 0-1,-1 1 1,1-1 0,0 0 0,-3 1-1,0 0 57,0 0 0,-1 0-1,1 0 1,0 1 0,-1 0-1,1-1 1,-6 5 0,6-3-31,1-1-1,0 1 1,0 0 0,0 0 0,1 0-1,-1 0 1,1 0 0,0 1 0,0-1-1,0 1 1,0 0 0,0-1 0,1 1-1,0 0 1,0 0 0,0 0-1,0 0 1,0 0 0,1 0 0,0 0-1,0 0 1,0 0 0,0 0 0,1 4-1,0-4-48,1-1 0,-1 0 0,1 0 0,-1 0 0,1 0 0,0 0 0,0 0-1,0-1 1,0 1 0,1-1 0,-1 1 0,1-1 0,-1 0 0,1 0 0,0 0 0,0 0-1,0 0 1,0-1 0,0 0 0,0 1 0,0-1 0,1 0 0,-1 0 0,0-1-1,1 1 1,-1-1 0,1 0 0,3 0 0,0 1-62,0-1 1,0 0-1,-1 0 1,1-1-1,0 1 0,11-4 1,-17 3 180,1 0 1,0 1-1,0-1 1,-1 0-1,1 0 1,-1 0-1,1-1 1,-1 1-1,1 0 1,-1 0-1,0-1 0,0 1 1,1-1-1,-1 1 1,0-1-1,0 0 1,-1 1-1,1-1 1,0 0-1,-1 0 1,1 1-1,-1-1 1,1 0-1,-1 0 1,0 0-1,1 0 1,-1 0-1,-1-3 1,1 4 167,0 1-302,4 32-749,2 18 1124,-1 0 1,-3 0-1,-4 57 0,-1-93-243,0 1-1,-1-1 0,0-1 0,-1 1 0,-1 0 1,0-1-1,0 0 0,-2-1 0,1 1 0,-2-1 0,0-1 1,0 0-1,-1 0 0,0-1 0,-1 0 0,0-1 1,0 0-1,-1 0 0,0-1 0,-1-1 0,0 0 0,0-1 1,-15 5-1,25-10-36,-1 0 0,0 0 0,0 0 0,1 0 0,-1-1 0,0 1 0,0-1 0,0 0 0,0 0 0,1-1 0,-1 1 0,0-1 0,0 1 0,0-1 0,1-1 0,-1 1 0,1 0 0,-1-1 0,1 0 0,-1 0 0,1 0 0,0 0 1,-6-5-1,5 2-71,0 0 1,1 0-1,0 0 0,0 0 1,0-1-1,0 0 1,1 1-1,0-1 1,0 0-1,1 0 1,0 0-1,0 0 1,0-1-1,0-7 1,0 3 18,1 0 1,0-1-1,1 1 0,0 0 1,1 0-1,0 0 0,1 0 1,0 0-1,0 0 0,2 1 1,-1-1-1,1 1 1,0 0-1,1 1 0,0-1 1,1 1-1,0 1 0,0-1 1,1 1-1,0 0 0,1 1 1,17-13-1,14-6-67,2 2 0,0 1 0,1 3 0,46-16 0,92-45-107,-161 70 187,-1-1 0,-1 0-1,0-1 1,0-1 0,-2-1 0,27-29 0,-39 38 5,1 0 1,-1 0-1,0 0 1,-1 0-1,0-1 1,0 1-1,3-9 1,-6 14-16,1 0-1,-1-1 1,0 1-1,1 0 1,-1 0 0,0-1-1,0 1 1,0 0 0,0-1-1,0 1 1,0 0 0,0-1-1,0 1 1,0 0-1,-1-1 1,1 1 0,-1 0-1,1 0 1,-1-1 0,1 1-1,-1 0 1,0 0 0,1 0-1,-1 0 1,0 0-1,0 0 1,0 0 0,0 0-1,0 0 1,0 0 0,0 0-1,0 1 1,0-1-1,0 0 1,-1 1 0,1-1-1,0 1 1,0-1 0,-1 1-1,1 0 1,0-1 0,0 1-1,-2 0 1,-4-1 24,0 1 1,0-1-1,0 1 1,0 1-1,0-1 1,0 1-1,0 1 1,0-1-1,1 1 1,-1 0-1,1 1 1,-1-1-1,1 1 0,0 0 1,0 1-1,0 0 1,0 0-1,1 0 1,-1 1-1,1-1 1,0 1-1,1 0 1,-1 1-1,1-1 1,0 1-1,1 0 1,-1 0-1,-4 11 1,1-2 88,1 0 1,0 1 0,2-1-1,-1 1 1,2 1 0,0-1 0,1 0-1,0 1 1,2-1 0,0 1-1,3 20 1,-3-34-134,1 1 1,0 0-1,0-1 0,0 0 0,1 1 0,-1-1 1,1 0-1,0 1 0,0-1 0,0 0 0,0-1 1,1 1-1,-1 0 0,1-1 0,4 5 0,1-2-517,0 1-1,0-2 1,1 1 0,15 6-1,9 0-3302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0.747"/>
    </inkml:context>
    <inkml:brush xml:id="br0">
      <inkml:brushProperty name="width" value="0.1" units="cm"/>
      <inkml:brushProperty name="height" value="0.1" units="cm"/>
      <inkml:brushProperty name="color" value="#E71224"/>
    </inkml:brush>
  </inkml:definitions>
  <inkml:trace contextRef="#ctx0" brushRef="#br0">678 15 960,'0'0'1258,"0"0"-206,0 0-30,0 0-110,0 0-48,0 0-8,-2-2 4597,-10-9-4597,-8 10-828,1 1-1,0 0 1,0 1-1,0 1 1,1 1-1,-1 1 1,0 1-1,1 0 1,0 1-1,0 1 1,-25 14-1,-10 8 80,2 2-1,-64 50 1,93-63-51,0 0 1,0 1-1,2 1 0,-35 44 1,49-54-62,-1 0 0,1 0 0,0 0 0,1 1 0,1-1 0,-1 1 0,2 1 0,-1-1 0,2 0 0,-1 1 0,2 0 0,-1-1 0,2 1 0,0 19 0,1-27-10,-1-1 0,1 0 0,-1 1 0,1-1 0,0 0 1,1 0-1,-1 0 0,0 0 0,1 0 0,0 0 0,-1 0 1,1 0-1,0-1 0,0 1 0,1-1 0,-1 1 0,5 3 1,-2-3-13,1 0 1,-1 0-1,0 0 1,1-1 0,-1 0-1,1 0 1,0 0 0,0-1-1,8 1 1,1 0 7,1-2-1,-1 0 1,0 0 0,1-1-1,-1-1 1,0-1 0,16-5-1,-5 1 3,-1-1 1,-1-1-1,1-2 0,-1 0 0,-1-2 1,0-1-1,-1 0 0,24-21 0,-51 87 23,5-46-16,-1-1 0,2 0 0,-1 1 0,0-1 0,1 0 0,0 0 0,1 1 1,-1-1-1,1 0 0,0 0 0,4 8 0,-3-9-12,1-1 1,-1 1-1,1-1 0,-1 0 0,1 0 1,0 0-1,0-1 0,0 0 0,1 1 0,-1-1 1,0-1-1,1 1 0,-1-1 0,1 1 1,0-1-1,-1-1 0,1 1 0,0-1 1,0 0-1,-1 0 0,1 0 0,0 0 0,0-1 1,-1 0-1,1 0 0,0 0 0,-1-1 1,9-3-1,-8 2 57,1 1 1,-1-2-1,0 1 1,0-1 0,0 1-1,0-1 1,-1-1-1,0 1 1,1 0-1,-2-1 1,1 0-1,0 0 1,-1 0-1,0-1 1,0 1 0,-1-1-1,1 0 1,-1 1-1,-1-1 1,1 0-1,1-11 1,-2 12-16,-1 0 0,1 0 1,-1 0-1,0 0 0,0 0 1,-1 0-1,1 0 0,-1 0 1,0 0-1,0 0 0,-1 1 1,0-1-1,0 0 0,0 1 1,0-1-1,0 1 0,-1 0 0,0 0 1,0 0-1,0 0 0,-1 1 1,1-1-1,-1 1 0,0-1 1,0 1-1,0 1 0,0-1 1,0 0-1,-1 1 0,1 0 1,-1 0-1,1 0 0,-1 1 0,0 0 1,0 0-1,0 0 0,0 0 1,-6 0-1,3 1-39,1 0 0,-1 0 0,1 0 0,-1 1-1,1 0 1,-1 0 0,1 1 0,0 0 0,0 0 0,-1 1 0,2 0 0,-10 5 0,12-5 5,0 0 0,0-1 0,0 2 1,1-1-1,0 0 0,0 1 0,0-1 1,0 1-1,0 0 0,1 0 0,-1 0 1,1 0-1,0 1 0,0-1 0,1 0 1,-1 1-1,1 0 0,0-1 0,1 1 1,-1 0-1,0 4 0,1-6-16,0 0-1,0 0 1,0 0-1,0 0 1,0 0-1,1 0 1,-1 0-1,1 0 1,0 0-1,0 0 1,0 0-1,0 0 1,0-1-1,1 1 1,-1 0-1,1-1 1,0 1-1,-1-1 1,1 1-1,1-1 1,1 2-1,1-1-39,-1-1 0,1 1 1,0-1-1,0 0 0,-1-1 0,1 1 0,0-1 0,1 0 0,-1 0 0,0 0 0,10-1 1,-5 0 23,0 0 1,0 0 0,1-1 0,-1-1-1,14-3 1,-21 4 54,-1 0 1,0 1-1,1-1 0,-1 0 0,0 0 0,0 0 0,1 0 1,-1 0-1,0-1 0,0 1 0,0-1 0,-1 1 0,1-1 1,0 0-1,-1 0 0,1 0 0,-1 1 0,1-2 1,-1 1-1,0 0 0,0 0 0,0 0 0,0 0 0,0-1 1,0 1-1,-1 0 0,1-1 0,-1-4 0,0 7-26,0 0-48,0 0-59,1 34-634,0-31 729,-1 1 0,1-1 0,0 0-1,0 0 1,0 0 0,0 0 0,1 0 0,-1 0 0,1 0-1,0 0 1,0-1 0,0 1 0,0-1 0,0 1 0,0-1-1,1 0 1,-1 0 0,1 0 0,0 0 0,0 0 0,-1-1-1,1 1 1,0-1 0,0 0 0,0 0 0,1 0 0,-1 0-1,6 1 1,-4-2 5,0 1 0,-1-1 0,1 0-1,0 0 1,-1 0 0,1-1 0,0 0 0,-1 0 0,1 0-1,-1 0 1,1-1 0,-1 0 0,0 0 0,0 0-1,1 0 1,-1 0 0,-1-1 0,1 0 0,6-5-1,-3 0 129,0 0 0,0-1-1,-1 1 1,0-1 0,0 0-1,8-20 1,-14 27 11,0 2-185,0 0-126,0 20 99,0 51-167,2-51 785,2-29 902,-3 3-1419,0 0-1,1 0 1,0-1-1,0 1 1,1 0-1,-1 1 1,1-1-1,0 0 1,1 1-1,0 0 1,0 0-1,0 0 1,0 0-1,1 1 1,-1-1-1,1 1 1,0 0-1,1 1 1,-1-1-1,1 1 1,-1 0-1,8-2 1,-6 2-733,1 1 1,-1 0-1,1 0 1,0 1 0,0 0-1,12 0 1,-7 1-2286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1.565"/>
    </inkml:context>
    <inkml:brush xml:id="br0">
      <inkml:brushProperty name="width" value="0.1" units="cm"/>
      <inkml:brushProperty name="height" value="0.1" units="cm"/>
      <inkml:brushProperty name="color" value="#E71224"/>
    </inkml:brush>
  </inkml:definitions>
  <inkml:trace contextRef="#ctx0" brushRef="#br0">29 327 2801,'0'0'645,"0"0"6,0 0 48,0 0-51,0 0-79,0 0-82,0 14-143,-1 43-219,1-55-123,0-1-1,0 1 0,1 0 0,-1-1 0,1 1 0,-1-1 0,1 1 0,-1-1 0,1 1 0,0-1 0,0 1 0,0-1 0,0 0 0,0 1 1,0-1-1,0 0 0,0 0 0,1 0 0,-1 0 0,0 0 0,1 0 0,-1 0 0,0 0 0,1 0 0,0-1 0,-1 1 0,1-1 0,-1 1 0,3 0 1,47 1 236,-42-2-91,-4 0-100,-1-1 0,0 1 0,0-1 1,0 0-1,0 0 0,0 0 0,0 0 0,0-1 1,-1 1-1,1-1 0,0 0 0,-1 0 0,1-1 1,-1 1-1,0-1 0,0 0 0,0 1 0,0-1 1,0-1-1,-1 1 0,4-4 0,-3 1 93,0 1 1,0-1-1,-1 1 1,0-1-1,0 0 0,0 1 1,0-1-1,-1 0 0,0 0 1,-1-1-1,1 1 0,-1 0 1,-1-11-1,0 15-141,0-1 0,0 1-1,0 0 1,0 0 0,0-1-1,-1 1 1,1 0 0,-1 0 0,1 0-1,-1 0 1,0 1 0,0-1-1,0 0 1,0 1 0,0-1 0,0 1-1,0 0 1,-1 0 0,1 0-1,0 0 1,-1 0 0,1 0 0,-1 0-1,1 1 1,-1 0 0,1-1-1,-4 1 1,-3-1 27,0 0 0,0 0 0,0 1 1,0 0-1,1 1 0,-17 3 0,20-2-56,-1 1 0,1-1 0,0 1 0,0 1 0,0-1 0,0 1 0,0 0 0,1 0 0,0 0 0,0 0 0,0 1 0,0 0 0,1-1 0,-1 1 0,1 1 0,1-1 0,-1 0 0,1 1 0,0 0 0,0-1 0,0 1 0,1 0 0,0 0 0,0 0 0,1 0 0,-1 0 0,1 0 0,0 0 0,2 6 0,-1-10-10,-1 0 1,1 0-1,0 0 1,1 0-1,-1-1 1,0 1-1,0 0 1,1-1-1,-1 1 1,1-1-1,-1 1 0,1-1 1,0 0-1,-1 0 1,1 1-1,0-1 1,0-1-1,0 1 1,0 0-1,0 0 1,0-1-1,0 1 1,0-1-1,0 0 1,0 1-1,0-1 1,1 0-1,-1 0 1,0 0-1,2-1 1,3 1 39,-1 0 0,1-1 0,-1 0 0,1 0 0,-1-1 0,1 0 0,-1 0 0,10-5 0,4-6 201,-1-2-1,-1-1 0,0 0 1,-1-1-1,-1-1 0,-1 0 1,-1-1-1,0-1 0,-1 0 1,-1-1-1,-1-1 0,-1 1 1,-1-1-1,-1-1 0,-1 0 1,-1 0-1,-1-1 0,2-24 1,-7 25 83,-4 27-800,-7 40-211,9-35 1103,-9 55 23,3 0 1,2 0-1,5 88 0,1-126-377,0-23-150,2 26-8,-2-28-49,0 0 0,1 0 0,-1 0 0,0-1 0,0 1 0,1 0 0,-1 0 0,0-1 0,1 1 0,-1 0 0,1-1 0,-1 1 0,1 0 0,-1-1 0,1 1 0,0-1 0,-1 1 0,1-1 0,0 1 0,-1-1 0,1 1 0,0-1 0,-1 0 0,1 1 0,0-1 0,0 0 0,0 0 0,-1 1 0,1-1 0,1 0 0,4 0-4839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316"/>
    </inkml:context>
    <inkml:brush xml:id="br0">
      <inkml:brushProperty name="width" value="0.1" units="cm"/>
      <inkml:brushProperty name="height" value="0.1" units="cm"/>
      <inkml:brushProperty name="color" value="#E71224"/>
    </inkml:brush>
  </inkml:definitions>
  <inkml:trace contextRef="#ctx0" brushRef="#br0">90 0 2473,'0'0'1484,"0"0"-444,0 0-109,0 0-288,0 0-114,0 0 53,-3 16-6,-4 20-147,-72 429 2895,82-481-2915,0 1 0,1-1 1,1 1-1,1 0 0,13-26 1,-17 35-432,1 1 1,0 0 0,0 0 0,1 0 0,-1 0 0,1 0 0,0 1 0,0 0-1,1 0 1,-1 0 0,1 0 0,0 1 0,0 0 0,0 0 0,0 0-1,1 0 1,-1 1 0,1 0 0,0 0 0,-1 1 0,9-2 0,-10 3-5,0 0 0,0 0 0,0 0 0,0 1 0,1-1 0,-1 1 0,0 0 0,0 1 0,0-1 0,0 1 0,-1-1 0,1 1 0,0 0 0,-1 0 0,1 1 0,-1-1 0,0 1 0,0 0 0,0 0 0,0 0 0,0 0 0,0 0 0,-1 1 0,0-1 0,2 5 0,0 0 40,0 0 1,-1 0-1,0 1 0,0 0 0,-1-1 1,0 1-1,-1 0 0,0 0 0,0 0 1,-2 17-1,0-24 3,1 0 1,-1 0-1,0 0 1,0-1-1,1 1 1,-1 0-1,-1 0 0,1 0 1,0-1-1,0 1 1,-1-1-1,1 1 1,-1-1-1,1 0 1,-1 1-1,0-1 1,1 0-1,-1 0 0,0 0 1,0 0-1,0 0 1,0-1-1,0 1 1,0 0-1,0-1 1,0 0-1,0 1 1,-4-1-1,-66 4 386,61-4-387,9 0-41,-62-4 10,60 3-188,0 0 0,1 1 0,-1-1 0,0-1 0,1 1 0,0 0 0,-1-1 0,1 0 0,0 0 0,-1 0 0,1 0 0,0 0 0,1-1-1,-5-4 1,3-8-5279,4 10-46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2.829"/>
    </inkml:context>
    <inkml:brush xml:id="br0">
      <inkml:brushProperty name="width" value="0.1" units="cm"/>
      <inkml:brushProperty name="height" value="0.1" units="cm"/>
      <inkml:brushProperty name="color" value="#E71224"/>
    </inkml:brush>
  </inkml:definitions>
  <inkml:trace contextRef="#ctx0" brushRef="#br0">54 33 2657,'0'0'937,"0"0"-5,0 0-65,0 0-129,0 0-138,-3 16-143,0-6-322,0-2-86,0 1 1,1-1-1,0 1 0,0 0 1,1 0-1,0 0 0,1 0 1,0 0-1,0 0 0,3 13 1,-2-20-48,-1 0 1,2 0-1,-1 0 0,0 0 1,0 0-1,1-1 1,-1 1-1,1 0 1,-1-1-1,1 0 1,-1 1-1,1-1 0,0 0 1,0 0-1,0 0 1,0 0-1,0 0 1,0 0-1,0 0 1,0-1-1,0 1 0,0-1 1,0 1-1,1-1 1,-1 0-1,0 0 1,0 0-1,0 0 0,0-1 1,1 1-1,-1 0 1,0-1-1,4-1 1,0 0 13,1 0 0,-1 0 0,0-1 0,0 0 0,0 0 0,-1 0 0,1-1 1,-1 0-1,9-8 0,-10 8 116,-1 1 0,1-1 0,-1 0 0,-1 0 0,1-1 0,0 1 0,-1 0 0,0-1 0,0 0 0,0 1 0,-1-1 0,0 0 0,1 0 0,-2 0 0,1 0 0,-1 0 0,1 0 0,-1 0 0,-1-6 0,0 8-62,0 0-1,0 0 1,0-1-1,-1 1 0,1 1 1,-1-1-1,0 0 0,0 0 1,0 1-1,0-1 1,0 1-1,0-1 0,-1 1 1,1 0-1,-1 0 1,0 0-1,1 0 0,-1 1 1,0-1-1,0 1 1,0-1-1,0 1 0,0 0 1,-1 0-1,1 1 1,0-1-1,0 1 0,-1-1 1,-3 1-1,4 0-50,-9-1-119,1 0-1,0 0 1,-1 1-1,1 1 0,-14 2 1,23-3-170,0 1 0,0-1 0,0 1 0,0 0 0,0 0 0,0 0 1,0 0-1,0 0 0,0 0 0,0 0 0,0 1 0,1-1 0,-1 1 1,0-1-1,1 1 0,0 0 0,-1 0 0,1-1 0,0 1 0,0 0 0,0 0 1,0 0-1,0 0 0,0 0 0,1 1 0,-1-1 0,1 0 0,-1 0 1,1 0-1,0 0 0,0 1 0,0 2 0,0 5-2600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4.164"/>
    </inkml:context>
    <inkml:brush xml:id="br0">
      <inkml:brushProperty name="width" value="0.1" units="cm"/>
      <inkml:brushProperty name="height" value="0.1" units="cm"/>
      <inkml:brushProperty name="color" value="#E71224"/>
    </inkml:brush>
  </inkml:definitions>
  <inkml:trace contextRef="#ctx0" brushRef="#br0">29 78 2865,'0'0'672,"0"0"23,0 0 34,0 0-231,0 0-160,0 0 14,-3 17-108,-5 53-8,7-68-229,1 0 0,0 1-1,-1-1 1,1 1-1,1-1 1,-1 1-1,0-1 1,0 0 0,1 1-1,0-1 1,-1 0-1,1 1 1,0-1-1,0 0 1,0 0 0,0 1-1,1-1 1,-1 0-1,0 0 1,1-1-1,0 1 1,-1 0 0,1 0-1,0-1 1,0 1-1,0-1 1,0 0-1,0 1 1,0-1-1,0 0 1,1 0 0,-1 0-1,0-1 1,1 1-1,-1 0 1,3 0-1,5 0 16,0 0 0,1 0 0,-1-1 0,0 0 0,0-1 0,13-2 0,-19 2 55,-1 0 0,1 0 1,0 0-1,-1-1 1,1 1-1,-1-1 1,0 0-1,1 0 1,-1 0-1,0 0 1,0-1-1,0 1 0,-1-1 1,1 0-1,-1 0 1,1 0-1,-1 0 1,0 0-1,0 0 1,0-1-1,-1 1 1,1-1-1,1-6 1,0 1 158,-1 0 1,0 0 0,-1 0 0,0 0 0,0 0-1,-1 0 1,0-1 0,-3-16 0,2 22-185,0 1-1,-1-1 1,1 0 0,-1 1 0,0 0 0,0-1 0,0 1-1,-1 0 1,1 0 0,-1 0 0,1 0 0,-1 0-1,0 1 1,0-1 0,0 1 0,-1 0 0,1 0 0,0 0-1,-1 0 1,1 1 0,-1-1 0,0 1 0,0 0 0,1 0-1,-1 0 1,0 1 0,0-1 0,-5 1 0,3-1-42,1 1 0,-1-1 0,1 1 1,-1 0-1,1 1 0,-1 0 0,1 0 0,0 0 1,-1 0-1,1 1 0,0 0 0,0 0 0,0 0 1,0 1-1,0-1 0,0 1 0,1 0 0,0 1 1,-8 6-1,9-5-36,-1 0 1,1 1 0,0 0-1,1-1 1,-1 1 0,1 0-1,0 0 1,1 0 0,0 0-1,-1 0 1,2 1 0,-1-1-1,1 0 1,1 12 0,-1-15-9,0 0 0,1 0 0,-1-1 0,1 1 0,0 0 0,0 0 0,0-1 0,0 1 0,0-1 0,1 1 0,-1-1 0,1 0 0,-1 1 0,1-1 0,0 0 0,0 0 1,0 0-1,0 0 0,0 0 0,0-1 0,1 1 0,-1-1 0,1 1 0,-1-1 0,1 0 0,-1 0 0,1 0 0,0 0 0,-1-1 0,1 1 0,0-1 0,0 0 0,-1 1 0,4-1 0,2-1 73,0 1 0,-1-1 0,1-1 0,-1 1 0,1-1 0,-1 0 0,0-1 0,1 0-1,-1 0 1,11-7 0,-14 7 14,1 0-1,-1 0 0,0-1 1,0 1-1,0-1 1,0 0-1,-1 0 1,1 0-1,-1-1 0,0 1 1,-1-1-1,1 0 1,-1 0-1,0 1 0,0-2 1,2-6-1,-4-4 454,-8 19-963,-10 24-16,17-22 418,0-1 1,0 1-1,0 0 0,1 0 0,0 0 0,-1 0 0,2 0 0,-1 0 0,1 0 1,-1 0-1,1 0 0,1 0 0,-1 0 0,1 0 0,0-1 0,0 1 1,0-1-1,0 1 0,1-1 0,0 0 0,0 0 0,0 0 0,0 0 0,1 0 1,0-1-1,-1 0 0,1 0 0,0 0 0,1 0 0,-1 0 0,0-1 1,1 0-1,0 0 0,-1 0 0,1-1 0,0 1 0,0-1 0,0 0 0,0 0 1,0-1-1,0 0 0,0 0 0,0 0 0,0 0 0,0-1 0,0 1 1,0-1-1,0-1 0,8-2 0,-9 2 80,-1 0-1,1 0 1,-1 0 0,1-1-1,-1 1 1,0-1 0,0 0-1,0 0 1,0 0 0,-1 0 0,1-1-1,-1 1 1,1 0 0,-1-1-1,-1 0 1,1 0 0,0 1-1,-1-1 1,0 0 0,0 0-1,1-6 1,1-10 412,-1 0-1,-1 0 1,-2-27 0,0 14 387,1 32-928,-1 4-50,0 0 0,0 1 0,1-1 0,-1 0 0,1 0 0,-1 1 0,1-1 0,0 0 0,0 0 0,1 5 0,-1-2 30,0 127-285,0-132 458,0-1 38,0 0 18,5-41 1127,-3 28-947,1 1 0,0-1 0,1 1 0,1 0 0,0 0 0,0 1 0,8-12 0,-10 19-401,0 0 1,0 0-1,1 0 0,0 0 1,-1 1-1,1-1 1,0 1-1,1 0 1,-1 1-1,0-1 0,1 1 1,0-1-1,0 1 1,-1 1-1,1-1 0,0 1 1,0 0-1,0 0 1,1 0-1,4 0 0,48 1-4602,-42 0 1655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05.110"/>
    </inkml:context>
    <inkml:brush xml:id="br0">
      <inkml:brushProperty name="width" value="0.1" units="cm"/>
      <inkml:brushProperty name="height" value="0.1" units="cm"/>
      <inkml:brushProperty name="color" value="#E71224"/>
    </inkml:brush>
  </inkml:definitions>
  <inkml:trace contextRef="#ctx0" brushRef="#br0">89 255 2721,'0'0'1130,"0"0"160,0 0 42,0 0-307,0 0-268,-9 15-194,-27 46-119,33-57-408,1 1 0,-1 0 0,1 0 0,0 0 0,0 0 0,1 0-1,-1 0 1,1 0 0,0 0 0,1 0 0,-1 1 0,1-1 0,0 0 0,0 1 0,1-1 0,0 0 0,0 0 0,0 0 0,0 1 0,4 6 0,-3-8-50,0-1 0,0 1 1,1-1-1,-1 0 0,1 1 1,0-1-1,0 0 1,0-1-1,1 1 0,-1 0 1,1-1-1,-1 0 1,1 0-1,0 0 0,0 0 1,0-1-1,0 1 0,0-1 1,0 0-1,0 0 1,0-1-1,5 1 0,-2 0 62,0 0-1,0-1 1,0 0-1,0 0 1,-1-1-1,1 0 1,0 0-1,0-1 0,-1 1 1,1-2-1,-1 1 1,0-1-1,1 1 1,-1-2-1,0 1 1,-1-1-1,1 0 1,-1 0-1,1 0 0,-1-1 1,-1 0-1,1 0 1,-1 0-1,1-1 1,-2 1-1,1-1 1,0 0-1,-1 0 0,0 0 1,3-11-1,-5 14 1,1-1-1,-1 1 1,1-1-1,-1 0 1,0 1-1,-1-1 1,1 0-1,-1 0 1,1 1-1,-1-1 1,0 0-1,-1 0 0,1 0 1,-1 0-1,0 1 1,1-1-1,-1 0 1,-1 1-1,1-1 1,-1 1-1,1-1 1,-1 1-1,0 0 1,0-1-1,-1 1 1,1 0-1,0 1 0,-1-1 1,0 0-1,0 1 1,0-1-1,-6-3 1,0 2-34,0 0 1,0 0-1,0 1 1,0 1-1,-1-1 1,0 2-1,1-1 1,-1 1-1,0 0 1,0 1-1,-18 2 1,22 0-23,0-1 1,0 1-1,0 0 0,0 0 1,0 1-1,0-1 1,1 1-1,0 1 1,0-1-1,-1 1 0,2 0 1,-1 0-1,0 0 1,1 1-1,0 0 1,0-1-1,0 2 0,-3 6 1,3-7-65,1 0-1,1 0 1,-1 0 0,1 1-1,0-1 1,0 1 0,0-1 0,1 1-1,0-1 1,0 1 0,1 0 0,-1 0-1,1-1 1,0 1 0,1 0-1,-1 0 1,1-1 0,1 1 0,-1 0-1,3 7 1,-1-10 14,-1 1-1,1 0 1,-1-1 0,1 1 0,1-1-1,-1 0 1,0 0 0,1 0-1,-1-1 1,1 1 0,0-1 0,0 0-1,0 0 1,0 0 0,0 0-1,0-1 1,0 0 0,1 0 0,-1 0-1,1 0 1,-1 0 0,1-1-1,6 0 1,-3 0 82,1 0 1,-1-1-1,1 0 0,-1 0 0,1-1 0,-1 0 1,0-1-1,0 1 0,0-2 0,0 1 1,10-7-1,-1-3 258,-1 0 1,-1-1 0,-1 0-1,0-1 1,-1-1-1,0 0 1,-1-1 0,-1 0-1,-1-1 1,15-33-1,-14 23 42,-2 1 0,0-1 0,-2-1-1,-1 1 1,-2-1 0,0 0 0,-1-34-1,-3 62-548,0 1-72,-2 4 186,0 0 1,0 0 0,1 1 0,-1-1-1,1 0 1,0 1 0,0-1 0,1 1 0,-1 4-1,1-5 51,-6 41 215,2 1 1,2 0-1,9 86 1,-4-101-86,2 0 0,2 0 1,1 0-1,1-1 1,1 0-1,23 43 1,-30-67-502,1 0 0,0 0 1,0 0-1,0-1 1,1 0-1,0 0 0,0 0 1,6 4-1,3 0-3660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0.713"/>
    </inkml:context>
    <inkml:brush xml:id="br0">
      <inkml:brushProperty name="width" value="0.1" units="cm"/>
      <inkml:brushProperty name="height" value="0.1" units="cm"/>
      <inkml:brushProperty name="color" value="#E71224"/>
    </inkml:brush>
  </inkml:definitions>
  <inkml:trace contextRef="#ctx0" brushRef="#br0">435 53 3561,'0'0'1063,"0"0"-26,0 0 126,0 0-88,0 0-13,-3-4 6359,-12-11-6733,5 9-683,0 1 0,0 1 0,-1 0 0,0 0 0,0 1 0,0 1 0,0 0-1,0 0 1,0 1 0,-1 0 0,1 1 0,0 1 0,-1-1 0,1 2 0,0 0 0,0 0-1,0 1 1,0 0 0,0 1 0,1 0 0,-1 1 0,1 0 0,-16 11 0,15-9-20,0 1 0,1 0 0,0 1 1,0 0-1,1 1 0,0 0 0,1 1 1,0-1-1,1 1 0,0 1 1,0 0-1,2-1 0,-1 2 0,1-1 1,1 1-1,0 0 0,1 0 0,1 0 1,-2 25-1,3-33-33,1 1 0,0 0 0,1-1 1,-1 1-1,1 0 0,0-1 0,1 1 0,-1-1 0,1 1 0,0-1 0,1 0 1,-1 0-1,1 0 0,0 0 0,0 0 0,1-1 0,-1 1 0,1-1 1,0 0-1,0 0 0,1 0 0,-1 0 0,1-1 0,0 0 0,-1 0 1,1 0-1,1-1 0,-1 0 0,0 0 0,1 0 0,-1 0 0,1-1 1,-1 0-1,8 1 0,-1 0-63,1-1-1,0 0 1,-1 0 0,1-1 0,0-1 0,-1 0-1,1-1 1,-1 0 0,1-1 0,13-5 0,-18 5 160,0 0 0,-1-1 0,0 0 0,0 0 0,0-1 0,0 1 0,-1-1 0,1-1 0,-1 1 0,-1-1 0,1 0 0,-1-1 0,0 1 0,-1-1 0,1 0 0,5-14 1,-10 20-38,0 1 1,0-1 0,1 1 0,-1-1 0,0 1 0,0-1 0,0 1 0,0-1 0,0 1 0,1-1 0,-1 1 0,0-1 0,0 1 0,1-1 0,-1 1 0,0-1 0,1 1 0,-1-1 0,0 1 0,1 0 0,-1-1 0,1 1 0,-1 0 0,1-1 0,-1 1 0,1 0 0,-1 0 0,1-1 0,-1 1 0,1 0 0,-1 0 0,1 0 0,-1 0 0,2 0 0,8 17-506,-3-2 578,4 6-30,-1 1 0,0 0 0,-2 1 0,-1-1 0,0 1 0,-2 1-1,-1-1 1,-1 1 0,-1 0 0,0 0 0,-4 32 0,2-53-30,-1 1-1,0-1 1,0 0-1,0 0 1,-1 1-1,1-1 1,-1 0 0,1 0-1,-1 0 1,0-1-1,0 1 1,-1 0-1,1-1 1,0 1 0,-1-1-1,0 0 1,1 0-1,-1 0 1,0 0-1,0 0 1,0-1 0,0 1-1,0-1 1,-1 0-1,1 0 1,0 0-1,-7 1 1,-7 1 159,-1-1-1,0-1 1,-34-1-1,48 0-175,0 0-11,0 0 1,0 0 0,0 0 0,1-1-1,-1 1 1,0-1 0,0 0 0,1 0-1,-1 0 1,1-1 0,-1 1 0,1-1-1,-1 0 1,1 0 0,0 0 0,0 0-1,0 0 1,0-1 0,0 0 0,1 1-1,-1-1 1,1 0 0,0 0 0,-1-1-1,1 1 1,1 0 0,-1-1 0,0 1-1,1-1 1,0 1 0,0-1 0,0 0-1,0 1 1,1-1 0,-1 0 0,1 0-1,0 0 1,0 1 0,0-1 0,1 0-1,-1 0 1,1 1 0,0-1 0,0 0-1,0 1 1,1-1 0,-1 1 0,1-1-1,0 1 1,0 0 0,0-1 0,0 1-1,5-4 1,8-10 12,1 1 0,1 1 0,1 1 0,0 0 0,38-22 0,108-43 2,-145 73-73,0 0-1,0 2 0,1 0 0,0 1 1,0 1-1,0 1 0,20 1 1,-8 0-120,49-7 1,-71 5 185,0 0-1,-1-1 0,1 0 0,0 0 0,-1-1 1,0-1-1,0 1 0,17-13 0,-24 16 26,0 0 0,0-1 0,0 1 1,0-1-1,0 1 0,-1-1 0,1 0 0,-1 1 0,1-1 0,-1 0 0,0 0 0,1 0 1,-1-1-1,0 1 0,-1 0 0,1 0 0,0 0 0,0-1 0,-1 1 0,0 0 1,1-1-1,-1 1 0,0 0 0,0-1 0,0 1 0,0-1 0,-1 1 0,1 0 0,-1-1 1,1 1-1,-2-3 0,0 1 10,-1 0 0,1 0-1,-1 0 1,0 1 0,0 0 0,0-1 0,0 1 0,0 0 0,-1 0 0,1 1-1,-1-1 1,0 1 0,0 0 0,0 0 0,-6-3 0,-4 1-273,0 1 0,0 0 0,0 1 0,-1 1 0,1 0 1,-20 1-1,29 0-120,3 0 95,1 1 1,-1-1-1,0 0 1,1 1-1,-1-1 0,1 1 1,-1 0-1,1-1 1,-1 1-1,1 0 1,0 0-1,-1 0 1,1 0-1,0 0 0,0 0 1,0 0-1,0 1 1,0-1-1,0 0 1,0 1-1,0-1 1,0 1-1,0-1 1,0 3-1,-7 13-3883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2.429"/>
    </inkml:context>
    <inkml:brush xml:id="br0">
      <inkml:brushProperty name="width" value="0.1" units="cm"/>
      <inkml:brushProperty name="height" value="0.1" units="cm"/>
      <inkml:brushProperty name="color" value="#E71224"/>
    </inkml:brush>
  </inkml:definitions>
  <inkml:trace contextRef="#ctx0" brushRef="#br0">110 79 4473,'0'0'1203,"0"0"167,0 0-45,0 0-327,0 0-246,0 0-107,-5-2-145,3 1-468,0 1 0,0-1 0,1 1 0,-1-1-1,0 1 1,0 0 0,0-1 0,1 1 0,-1 0-1,0 0 1,0 1 0,0-1 0,0 0 0,1 1 0,-1-1-1,-2 1 1,1 1 6,1 0-1,-1 0 1,1 0 0,0 0-1,-1 1 1,1-1 0,0 1-1,1-1 1,-1 1 0,-3 5-1,-2 5 15,1-1-1,0 2 0,1-1 0,0 1 1,1 0-1,0 0 0,2 0 0,-1 0 1,2 0-1,0 1 0,0-1 0,2 1 1,1 17-1,-1-29-79,0 0 1,0 0 0,0 0-1,0 0 1,0 0 0,0 0-1,1 0 1,-1-1-1,1 1 1,0-1 0,0 1-1,0-1 1,0 1 0,1-1-1,-1 0 1,0 0 0,5 2-1,-1 0-48,0-1 0,0-1 0,1 1 1,-1-1-1,0 0 0,1 0 0,12 1 0,0-1-91,-1-2 0,1 0 1,0 0-1,-1-2 0,23-5 0,-17 2 136,0-2-1,-1-1 0,0-1 0,0-1 1,37-23-1,-50 28 134,0-1 0,-1-1 0,0 0-1,0 0 1,-1 0 0,0-1 0,0-1 0,-1 1 0,0-1 0,-1-1-1,0 1 1,0-1 0,-1 0 0,8-20 0,-12 25 15,1 0 0,-1 0 0,-1 1 0,1-1-1,-1 0 1,1 0 0,-2 0 0,1 0 0,0 1 0,-1-1 0,0 0 0,0 0 0,0 1 0,-1-1-1,1 0 1,-1 1 0,-1 0 0,1-1 0,0 1 0,-1 0 0,0 0 0,0 0 0,0 1 0,0-1 0,-5-3-1,0 1-28,1 1 0,-1 0 0,-1 1 0,1-1-1,-1 2 1,0-1 0,1 1 0,-1 0 0,-1 1-1,1 0 1,0 1 0,-13-1 0,8 0-209,0 2 1,-1 0-1,1 0 0,0 2 1,0 0-1,-17 4 0,26-5-180,0 1 1,0 0-1,0 0 0,1 0 0,-1 1 0,0 0 0,1 0 1,0 0-1,0 0 0,0 1 0,0-1 0,0 1 0,1 0 0,-1 0 1,1 1-1,0-1 0,1 1 0,-1-1 0,-3 9 0,-3 16-2654,2-5-1008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4:59.831"/>
    </inkml:context>
    <inkml:brush xml:id="br0">
      <inkml:brushProperty name="width" value="0.05" units="cm"/>
      <inkml:brushProperty name="height" value="0.05" units="cm"/>
    </inkml:brush>
  </inkml:definitions>
  <inkml:trace contextRef="#ctx0" brushRef="#br0">0 0 824,'0'0'2489,"0"0"-1041,0 0 336,0 0-439,0 0-609,0 0-192,0 0-232,0 0-192,0 0-120,0 0-144,0 0-680,8 0-1025,-1 0-519,-1 0-889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3.062"/>
    </inkml:context>
    <inkml:brush xml:id="br0">
      <inkml:brushProperty name="width" value="0.1" units="cm"/>
      <inkml:brushProperty name="height" value="0.1" units="cm"/>
      <inkml:brushProperty name="color" value="#E71224"/>
    </inkml:brush>
  </inkml:definitions>
  <inkml:trace contextRef="#ctx0" brushRef="#br0">1 0 2801,'0'0'1848,"0"0"-305,0 0-61,0 0-209,0 0-307,0 0-151,0 0-107,0 0-112,0 0-204,0 16-64,8 14 202,1-1-1,2 0 1,0 0 0,2-1-1,1-1 1,33 47 0,-47-74-586,0 0 1,0 0 0,0 0 0,0 0 0,0-1 0,0 1 0,0 0 0,0 0 0,0 0 0,0 0 0,0 0 0,0-1-1,0 1 1,1 0 0,-1 0 0,0 0 0,0 0 0,0 0 0,0 0 0,0 0 0,0 0 0,0-1 0,0 1 0,0 0 0,1 0-1,-1 0 1,0 0 0,0 0 0,0 0 0,0 0 0,0 0 0,1 0 0,-1 0 0,0 0 0,0 0 0,0 0 0,0 0 0,0 0-1,0 0 1,1 0 0,-1 0 0,0 0 0,0 0 0,0 0 0,0 0 0,0 0 0,1 0 0,-1 0 0,0 0 0,0 0-1,0 0 1,0 0 0,0 0 0,0 1 0,0-1 0,1 0 0,-1 0 0,0 0 0,0 0 0,0 0 0,0 0 0,0 0 0,0 1-1,0-1 1,0 0 0,0 0 0,0 0 0,0 0 0,0 1 0,2-12-4291,-2 11 3219,2-8-5404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346"/>
    </inkml:context>
    <inkml:brush xml:id="br0">
      <inkml:brushProperty name="width" value="0.1" units="cm"/>
      <inkml:brushProperty name="height" value="0.1" units="cm"/>
      <inkml:brushProperty name="color" value="#E71224"/>
    </inkml:brush>
  </inkml:definitions>
  <inkml:trace contextRef="#ctx0" brushRef="#br0">2 0 3017,'0'0'1589,"0"0"-384,0 0-239,0 0-308,0 0-306,0 0 5,0 5 234,-2 138 1558,2-141-2134,0-1 1,1 0-1,-1 0 1,0 0-1,1 1 1,-1-1-1,1 0 1,-1 0-1,1 0 1,0 0-1,-1 0 1,1 0-1,0 0 1,0 0-1,0 0 1,0 0-1,-1 0 1,1-1-1,0 1 1,1 0-1,-1 0 0,0-1 1,0 1-1,0-1 1,0 1-1,0-1 1,1 0-1,-1 1 1,0-1-1,0 0 1,1 0-1,-1 0 1,0 0-1,0 0 1,1 0-1,-1 0 1,0 0-1,0-1 1,3 0-1,1 1 84,0-1 0,0 0 0,0 0 0,0-1 0,0 1 0,0-1 0,0 0-1,7-5 1,-2 0 67,0 0-1,-1-1 1,0-1 0,-1 1-1,1-2 1,-2 1-1,1-1 1,-1 0-1,-1 0 1,0-1-1,-1 0 1,1 0 0,4-18-1,-19 153-1008,9-121 804,1-1 1,-1 0-1,1 0 0,-1 0 0,1 0 0,0-1 0,0 1 0,0 0 0,0 0 1,0 0-1,1-1 0,-1 1 0,0-1 0,1 1 0,0-1 0,-1 1 1,1-1-1,-1 0 0,1 0 0,0 0 0,0 0 0,0 0 0,0 0 0,0 0 1,0-1-1,0 1 0,0-1 0,0 1 0,0-1 0,0 0 0,4 0 0,7 1 47,0 0-1,1-1 0,21-2 0,-27 0 10,0 0-1,0 0 1,-1-1-1,1 0 1,-1-1-1,1 1 0,-1-1 1,0-1-1,-1 0 1,1 0-1,9-9 1,-13 12 13,0 0 0,-1-1 1,1 0-1,0 0 1,-1 0-1,1 0 1,-1 0-1,0-1 0,0 1 1,0 0-1,-1-1 1,1 0-1,-1 1 1,0-1-1,0 0 1,0 0-1,0 1 0,-1-1 1,0 0-1,1 0 1,-2 0-1,1 0 1,0 0-1,-1 0 0,1 0 1,-3-5-1,2 8-34,0 0 0,0 0 0,0 0 0,0 0-1,0 0 1,-1 0 0,1 0 0,0 1 0,-1-1 0,1 0-1,-1 1 1,1-1 0,0 1 0,-1-1 0,1 1 0,-1 0 0,1-1-1,-1 1 1,0 0 0,1 0 0,-1 0 0,1 0 0,-1 1-1,1-1 1,-1 0 0,1 1 0,-3 0 0,0 0 4,1-1 1,-1 1-1,1 0 0,-1 1 1,1-1-1,-1 1 1,1-1-1,0 1 0,0 0 1,-4 4-1,4-2-77,0 0 0,0 1 1,0 0-1,1-1 0,0 1 0,0 0 0,0 0 0,0 0 0,1 1 0,0-1 0,0 0 0,1 0 0,-1 1 1,1-1-1,0 0 0,2 11 0,-2-13-7,1 0 0,-1 0 1,1 0-1,0 0 0,0-1 1,0 1-1,0 0 0,1-1 1,-1 1-1,1 0 0,-1-1 0,1 0 1,0 1-1,0-1 0,0 0 1,0 0-1,1 0 0,-1 0 1,0 0-1,1-1 0,-1 1 0,1-1 1,0 0-1,-1 1 0,1-1 1,0 0-1,0-1 0,0 1 0,0 0 1,5-1-1,2 1 70,-1-1-1,0-1 1,0 0 0,0 0 0,-1-1-1,1 0 1,0 0 0,0-1-1,-1 0 1,0-1 0,16-8 0,-6 0 326,-1-1-1,0-1 1,28-29 0,-43 42-303,-1-1-1,0 0 0,1 1 1,-1-1-1,1 1 0,-1 0 1,1 0-1,-1-1 1,1 1-1,0 0 0,0 0 1,0 0-1,0 1 0,0-1 1,-1 0-1,1 1 0,0-1 1,0 1-1,1 0 1,-1 0-1,0 0 0,0 0 1,0 0-1,0 0 0,0 0 1,0 1-1,0-1 0,0 1 1,3 1-1,-3-1-4,0 1 1,0 0-1,0 0 0,0 0 1,-1 0-1,1 0 0,-1 0 0,0 0 1,1 0-1,-1 1 0,0-1 0,0 0 1,-1 1-1,1-1 0,0 1 1,-1-1-1,0 1 0,1-1 0,-1 1 1,0 0-1,0-1 0,-1 1 0,1 2 1,-1-2 59,0-1 1,0 1 0,0 0 0,0-1 0,-1 1-1,1-1 1,-1 0 0,1 1 0,-1-1-1,0 0 1,0 0 0,0 0 0,0 0-1,0 0 1,-1-1 0,1 1 0,-4 1 0,1 0-195,1-1 1,0 1-1,-1-1 1,1 0 0,-1-1-1,0 1 1,0-1-1,0 0 1,-6 1 0,7-5-3697,4-3-171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42:14.915"/>
    </inkml:context>
    <inkml:brush xml:id="br0">
      <inkml:brushProperty name="width" value="0.1" units="cm"/>
      <inkml:brushProperty name="height" value="0.1" units="cm"/>
      <inkml:brushProperty name="color" value="#E71224"/>
    </inkml:brush>
  </inkml:definitions>
  <inkml:trace contextRef="#ctx0" brushRef="#br0">209 0 3961,'0'0'1694,"0"0"-279,0 0-250,0 0-543,0 9-85,-3 21 154,-1-1 0,-1 0 1,-14 44-1,-38 95 495,39-119-1113,16-43-26,0 1 1,-1-1-1,0 1 1,0-1-1,-1 0 1,-7 10-1,10-15-26,0 0 0,0 0 0,0 0 0,0 0 0,0-1 0,0 1 0,0 0 0,-1-1 0,1 1 0,0-1 0,0 1 0,0-1 0,-1 0 0,1 1 0,0-1 0,-1 0 0,1 0 0,0 0 0,0 0 0,-1 0 0,1 0 0,0 0 0,-1-1 0,1 1 0,0 0 0,0-1 0,-1 1 0,1-1 0,0 1 0,0-1 0,0 1 0,0-1 0,0 0 0,0 0 0,0 0 0,0 1 0,0-1 0,0 0 0,0 0 0,0 0 0,1 0 0,-1-1 0,0 0 0,-2-1 64,0-1 0,1 1 0,-1-1 0,1 1 1,0-1-1,0 0 0,0 0 0,1 0 0,0 0 0,-1 0 0,1-1 1,0-7-1,28 10 380,33 3 636,-1 3-1,96 18 1,-121-14-816,4 1-408,-20-7-3536,-34-2-950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3.377"/>
    </inkml:context>
    <inkml:brush xml:id="br0">
      <inkml:brushProperty name="width" value="0.35" units="cm"/>
      <inkml:brushProperty name="height" value="0.35" units="cm"/>
      <inkml:brushProperty name="color" value="#E71224"/>
    </inkml:brush>
  </inkml:definitions>
  <inkml:trace contextRef="#ctx0" brushRef="#br0">20 23 2593,'0'0'904,"0"0"16,0 0 196,0 0 68,0 0-119,0 0-140,-3-4-150,3 4-471,-8-13-367,0 7 3971,8 6-3572,0 0-61,0 0-94,0 0-74,0 13-18,0-5-24,1 0 0,1 0 0,-1 0 0,1 0 0,0 0 0,1 0 0,0 0 0,7 12 0,40 61 448,-18-33-313,50 76 334,187 215 1,-206-265-396,688 761 445,-451-511-328,88 134-56,-108-122-81,103 125 59,105 118-20,-391-468-114,-6 3 1,-5 5-1,124 223 0,-157-240 217,4-2-1,5-3 1,125 151-1,-164-223-134,55 57 35,-78-81-140,0-1-25,0 0-260,0 0-315,1-3 278,0 0 0,0 0-1,-1 0 1,0 0 0,1 0 0,-1 0 0,0 0-1,-1 0 1,1 0 0,0 0 0,-1 0-1,0 0 1,1 0 0,-3-4 0,-16-36-2381,-9-3-1572,-1 3-1304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4.691"/>
    </inkml:context>
    <inkml:brush xml:id="br0">
      <inkml:brushProperty name="width" value="0.35" units="cm"/>
      <inkml:brushProperty name="height" value="0.35" units="cm"/>
      <inkml:brushProperty name="color" value="#E71224"/>
    </inkml:brush>
  </inkml:definitions>
  <inkml:trace contextRef="#ctx0" brushRef="#br0">1 4637 1168,'0'0'684,"0"0"-224,0 0 153,0 0 151,0 0-7,0 0-22,25-1 3094,-15-3-3590,0-1 1,-1 0-1,0-1 0,0 0 1,-1-1-1,1 0 1,-2 0-1,1 0 0,9-13 1,3-1 72,595-625 3038,-267 276-2541,488-402 1,-428 423-732,92-74-11,-417 355-58,726-546 69,-636 501-76,659-459 37,-63 55 699,-729 494-704,-15 8-140,0 0 0,33-27 0,-57 41-428,-1 1-495,-21 0-4524,-8 2-1582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6.906"/>
    </inkml:context>
    <inkml:brush xml:id="br0">
      <inkml:brushProperty name="width" value="0.35" units="cm"/>
      <inkml:brushProperty name="height" value="0.35" units="cm"/>
      <inkml:brushProperty name="color" value="#E71224"/>
    </inkml:brush>
  </inkml:definitions>
  <inkml:trace contextRef="#ctx0" brushRef="#br0">0 1 3529,'0'0'1216,"0"0"-265,0 0 102,0 0-146,0 0-304,0 0-228,0 0-98,2 13 661,23 40 71,1-1 1,3-1 0,39 52-1,-35-53-674,21 33 15,321 522 1520,-200-302-1127,13-8 1,358 431-1,37-19 142,-477-576-687,381 419 286,5-92-120,-125-120-281,-293-269-70,209 205 122,-198-184-82,87 120 0,-35-7 11,-83-117-24,4-3-1,79 88 1,-132-165-205,-2-2 4,0 0 0,0-1 0,0 0 1,1 1-1,-1-1 0,1-1 0,0 1 1,-1 0-1,1-1 0,5 2 0,-8-6-487,0-1-1,-1 0 0,1 0 0,-1 0 0,0 0 1,0 0-1,0 0 0,0 0 0,-1-3 0,1 4 71,-3-26-5568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18.310"/>
    </inkml:context>
    <inkml:brush xml:id="br0">
      <inkml:brushProperty name="width" value="0.35" units="cm"/>
      <inkml:brushProperty name="height" value="0.35" units="cm"/>
      <inkml:brushProperty name="color" value="#E71224"/>
    </inkml:brush>
  </inkml:definitions>
  <inkml:trace contextRef="#ctx0" brushRef="#br0">38 5504 256,'0'0'1023,"0"0"-427,0 0 171,0 0 262,0 0-55,0 0-90,-6 5-70,-20 18 2,20-17-13,6-6-42,0 0-51,0 0-98,0 0-127,0 0-137,11-24 90,65-66 585,123-111 1,-67 72-727,96-106 362,540-522 688,-450 462-1085,233-201 327,30 9-174,261-214-90,-401 345-207,590-487-65,-1001 817-48,135-112-3,175-192 1,70-91 412,-406 417-237,-1 1-599,-1 2-3787,-10 1-88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0.616"/>
    </inkml:context>
    <inkml:brush xml:id="br0">
      <inkml:brushProperty name="width" value="0.1" units="cm"/>
      <inkml:brushProperty name="height" value="0.1" units="cm"/>
      <inkml:brushProperty name="color" value="#E71224"/>
    </inkml:brush>
  </inkml:definitions>
  <inkml:trace contextRef="#ctx0" brushRef="#br0">778 53 1856,'0'0'1541,"0"0"-58,0 0-364,0 0-377,0 0-97,0 0-51,-16-28 1887,4 23-2418,0 0 0,-1 2 0,1-1-1,-1 2 1,0-1 0,0 2 0,0 0 0,0 0 0,0 1 0,0 1 0,0 0 0,-24 6-1,20-3-80,1 1-1,0 1 0,0 0 0,1 1 0,0 1 1,0 0-1,0 1 0,1 1 0,-18 17 0,15-13-21,2 1-1,0 1 0,0 0 1,2 1-1,0 1 0,1 0 0,0 1 1,2 0-1,0 0 0,1 1 1,1 1-1,2-1 0,-1 1 0,2 0 1,1 1-1,1-1 0,0 1 1,2 24-1,0-43-11,1 1 1,0-1-1,0 0 0,0 1 1,1-1-1,-1 1 0,1-1 1,0 0-1,0 0 0,2 5 1,-1-6 37,-1-1 1,0 0-1,1 0 1,-1 0-1,1 0 0,-1 0 1,1 0-1,-1 0 1,1 0-1,0-1 1,-1 1-1,1 0 1,0-1-1,0 0 1,-1 1-1,1-1 1,0 0-1,0 0 1,-1 0-1,1 0 1,2-1-1,-2 1 21,-1-1 0,1 0-1,0 0 1,-1 0 0,1 0-1,-1 0 1,1 0 0,-1 0-1,1-1 1,-1 1 0,0 0 0,0-1-1,1 1 1,-1-1 0,0 0-1,-1 1 1,1-1 0,0 0-1,0 1 1,-1-1 0,1 0-1,-1 0 1,1 0 0,-1 0-1,0 1 1,0-1 0,0 0-1,0-2 1,1 2-21,-1-1 1,1 1-1,-1 0 0,0-1 1,0 1-1,0 0 0,0-1 1,-1 1-1,1 0 0,0 0 1,-1-1-1,0 1 0,1 0 0,-1 0 1,0 0-1,0 0 0,0-1 1,-1 1-1,1 1 0,0-1 1,-1 0-1,1 0 0,-4-2 1,-3 1 0,0 0 0,0 1-1,0 1 1,-1-1 0,1 1 0,0 1 0,-1-1 0,1 1 0,0 1 0,-1 0 0,1 0 0,0 0 0,0 1 0,0 1 0,0-1 0,0 1 0,0 0 0,1 1 0,-1 0-1,1 0 1,0 1 0,0 0 0,-6 6 0,6-4-4,-1 0 0,2 1 0,-1 0 0,1 0 1,1 0-1,-1 1 0,1 0 0,1 0 0,0 0 0,0 1 0,1-1 0,-4 17 0,3-4-57,2 0 0,0 1 0,1-1 1,4 37-1,-2-52 64,0-1 0,1 0 0,0 0 0,1 0 0,-1 0 0,1-1 1,0 1-1,0-1 0,1 1 0,0-1 0,0 0 0,0-1 0,0 1 0,8 5 0,4 4 7,0-1 1,1-1-1,19 11 0,-28-19 13,0 0 1,1-1 0,-1 1 0,1-2-1,-1 1 1,1-1 0,0-1-1,0 1 1,0-2 0,0 1-1,0-1 1,0 0 0,0-1-1,0 0 1,17-5 0,-11 2 6,0-1 0,-1-1 0,1 0 0,-1-1 0,0-1 0,-1 0 0,0-1 0,15-12 0,-12 7 3,0 0 0,-1-2 1,-1 0-1,-1-1 0,0 0 0,-1-1 1,0 0-1,-2-1 0,0 0 0,9-28 1,-15 7 53,-4 34-79,0 28-38,-2 38 50,4 71-79,-1-127 75,-1-1 1,1 1 0,0-1-1,1 1 1,-1-1-1,0 1 1,1-1-1,0 0 1,0 0 0,0 0-1,0 0 1,0 0-1,1 0 1,-1 0-1,1-1 1,0 0-1,0 1 1,4 2 0,-5-4-137,0 0 1,0 0-1,0 0 1,0 0-1,0 0 1,0 0-1,1-1 1,-1 1-1,0-1 1,0 1-1,0-1 1,1 0-1,-1 0 1,0 0-1,0 0 1,1 0-1,-1-1 1,0 1 0,0-1-1,1 1 1,-1-1-1,0 0 1,0 0-1,0 0 1,0 0-1,0 0 1,0 0-1,-1-1 1,1 1-1,0-1 1,1-1-1,5-8-2713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1.073"/>
    </inkml:context>
    <inkml:brush xml:id="br0">
      <inkml:brushProperty name="width" value="0.1" units="cm"/>
      <inkml:brushProperty name="height" value="0.1" units="cm"/>
      <inkml:brushProperty name="color" value="#E71224"/>
    </inkml:brush>
  </inkml:definitions>
  <inkml:trace contextRef="#ctx0" brushRef="#br0">0 9 4177,'0'0'1824,"0"0"-7,0 0-409,0 0-280,0 0-368,0 0-256,0 0-183,0-9-193,0 9-128,0 0-104,0 0-721,0 0-1127,0 0-2257,0 0 136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2.259"/>
    </inkml:context>
    <inkml:brush xml:id="br0">
      <inkml:brushProperty name="width" value="0.1" units="cm"/>
      <inkml:brushProperty name="height" value="0.1" units="cm"/>
      <inkml:brushProperty name="color" value="#E71224"/>
    </inkml:brush>
  </inkml:definitions>
  <inkml:trace contextRef="#ctx0" brushRef="#br0">10 1 1176,'0'0'1246,"0"0"-285,0 0-396,0 0-204,0 0-196,0 0-163,0 0-46,0 8 73,1 43 861,0-10-48,-8 79-1,3-44-343,4-76-375,0 0 118,0 0 150,0 0 151,0-28 304,0 19-798,-1 2-34,1-1-1,0 1 0,0-1 1,1 1-1,0-1 0,0 1 1,1 0-1,0-1 0,0 1 1,1 0-1,-1 0 0,7-9 1,15-31-95,-19 34 39,1 0 1,1 0-1,9-12 0,-13 22 13,-1-1 0,1 1-1,0 0 1,0 1-1,0-1 1,0 0-1,0 1 1,0 0-1,1 0 1,-1 0-1,1 0 1,0 0-1,0 1 1,-1 0-1,8-2 1,-9 3-22,1-1 1,0 1-1,0 0 0,0 0 1,0 0-1,-1 0 0,1 0 1,0 1-1,0-1 0,0 1 1,-1 0-1,1-1 0,0 2 1,-1-1-1,1 0 0,-1 0 1,1 1-1,-1-1 0,0 1 1,1 0-1,-1 0 0,0 0 1,0 0-1,0 0 0,-1 0 1,1 0-1,0 1 0,-1-1 1,1 1-1,-1-1 0,0 1 1,0-1-1,0 1 0,0 0 1,-1 0-1,1-1 0,0 6 1,2 15 53,0-1 0,-2 1-1,-2 44 1,0-31 15,1-26 2,-1 1 70,1 1 0,0 0 0,1-1 0,0 1 0,1-1 0,0 1 0,8 20 0,-10-31-82,0-1 0,0 0 0,0 0 0,0 1 1,1-1-1,-1 0 0,0 0 0,0 0 0,0 1 1,1-1-1,-1 0 0,0 0 0,0 0 0,0 1 1,1-1-1,-1 0 0,0 0 0,1 0 0,-1 0 1,0 0-1,0 0 0,1 0 0,-1 1 0,0-1 1,0 0-1,1 0 0,-1 0 0,0 0 0,1 0 0,-1 0 1,0 0-1,0-1 0,1 1 0,-1 0 0,0 0 1,1 0-1,-1 0 0,0 0 0,0 0 0,1 0 1,-1-1-1,0 1 0,0 0 0,0 0 0,1 0 1,-1 0-1,0-1 0,0 1 0,0 0 0,1 0 1,-1-1-1,0 1 0,0 0 0,0 0 0,0-1 1,0 1-1,1-1 0,5-11-1612,-3 1-744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159"/>
    </inkml:context>
    <inkml:brush xml:id="br0">
      <inkml:brushProperty name="width" value="0.05" units="cm"/>
      <inkml:brushProperty name="height" value="0.05" units="cm"/>
    </inkml:brush>
  </inkml:definitions>
  <inkml:trace contextRef="#ctx0" brushRef="#br0">0 0 416,'82'9'2561,"-82"-9"-1265,0 0 376,0 0-527,2 0-705,-2 0-264,2 0-176,0 0-312,1 0-345,1 0-167,4 0-112,3 0-552,-1 0-417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4.662"/>
    </inkml:context>
    <inkml:brush xml:id="br0">
      <inkml:brushProperty name="width" value="0.1" units="cm"/>
      <inkml:brushProperty name="height" value="0.1" units="cm"/>
      <inkml:brushProperty name="color" value="#E71224"/>
    </inkml:brush>
  </inkml:definitions>
  <inkml:trace contextRef="#ctx0" brushRef="#br0">95 68 1344,'0'0'1403,"0"0"-296,0 0-320,0 0-339,0 0-323,0 0-106,-3 0 28,0 0 6,1 0 0,-1 0 1,1 1-1,-1-1 0,1 1 0,-1 0 1,1 0-1,0 0 0,-1 0 1,1 0-1,0 0 0,0 0 0,0 1 1,0-1-1,0 1 0,0 0 1,-2 2-1,0 1 35,0 0 0,0 0 0,1 1 0,0-1 0,0 1 0,-4 11-1,2-3-56,1 1 0,1 0 0,0 0 0,1 0 0,-1 22 0,3-35-31,0 0 0,0 0 1,0 0-1,0 0 0,1 0 0,-1 0 0,0 0 0,1 1 0,0-2 1,-1 1-1,1 0 0,0 0 0,0 0 0,0 0 0,0 0 1,0-1-1,1 1 0,-1 0 0,1-1 0,-1 1 0,1-1 0,-1 0 1,1 1-1,0-1 0,-1 0 0,1 0 0,0 0 0,0 0 0,3 0 1,4 2 120,0-2 0,0 1 0,0-1 0,1-1 0,13 0 1,-9 0 13,-11-1-120,1 0 0,-1 0 0,1 0 0,-1-1 0,1 1 0,-1-1 0,0 0 1,0 0-1,0 0 0,0 0 0,0-1 0,0 1 0,0-1 0,-1 0 0,0 0 0,1 0 0,-1 0 0,0 0 0,2-5 0,4-6 31,0-1-1,-1 1 0,6-19 1,-10 20 46,-1-1 1,0 1-1,0 0 1,-2-1-1,1 1 1,-2 0-1,-2-19 1,2 30-81,1-1 1,-1 0-1,0 1 0,0-1 1,-1 1-1,1-1 0,0 1 0,-1 0 1,1 0-1,-1-1 0,0 1 1,0 0-1,0 0 0,0 0 1,0 1-1,0-1 0,-1 1 1,1-1-1,0 1 0,-1 0 1,1-1-1,-1 1 0,0 0 0,1 1 1,-1-1-1,-4 0 0,-8-2-23,0 1 0,1 1 0,-24 0 0,32 1 10,4 1-7,0-1 1,0 1 0,-1 0 0,1 0-1,0 0 1,0 0 0,0 0-1,0 1 1,0-1 0,1 1-1,-1-1 1,0 1 0,1 0 0,-1-1-1,1 1 1,-1 0 0,1 0-1,0 0 1,0 0 0,0 0 0,0 1-1,0-1 1,0 0 0,1 0-1,-1 4 1,-12 59-206,12-55 161,0 0 0,1 0 0,1 1 0,0-1-1,0 0 1,1 0 0,4 15 0,-5-21 37,1-1-1,-1 1 1,1-1-1,0 0 1,0 0-1,0 0 1,0 0-1,1 0 1,-1 0-1,1 0 1,-1-1-1,1 1 1,0-1-1,0 0 1,0 0-1,1 0 1,-1 0-1,0 0 1,1-1-1,-1 0 1,1 1-1,-1-1 1,1 0-1,4 0 1,-5-1 40,0 0 1,0 0-1,0 0 0,0 0 1,1-1-1,-1 1 0,0-1 1,0 0-1,0 0 1,0 0-1,0 0 0,0-1 1,-1 1-1,1-1 1,0 1-1,-1-1 0,1 0 1,-1 0-1,1 0 0,3-5 1,-1 1-32,-1 0 0,0 0 0,0 0 0,0 0 0,-1-1 0,0 1 0,0-1 0,2-9 0,-9 70-643,3 69 0,1-89 540,14 273 430,-13-291-314,-1 102 42,0-116-45,-1 0-1,0 0 1,1 0 0,-1 0-1,0 0 1,0 0-1,-1 0 1,1-1 0,0 1-1,0 0 1,-1-1 0,1 1-1,-1-1 1,0 1 0,1-1-1,-1 1 1,0-1-1,0 0 1,0 0 0,0 0-1,0 0 1,0-1 0,0 1-1,0 0 1,0-1 0,-3 1-1,-5 2 55,0-1 1,0 0-1,0-1 0,-13 1 0,6-2-12,12 1 56,0-1 0,0 0 1,0 0-1,0 0 1,0-1-1,0 0 1,0 0-1,-5-2 1,8 2-78,0 0 0,1-1 1,-1 1-1,1 0 0,-1-1 0,1 1 1,0-1-1,0 1 0,0-1 1,0 1-1,0-1 0,0 0 0,0 0 1,0 1-1,0-1 0,1 0 0,-1 0 1,1 0-1,0 0 0,-1 0 0,1 0 1,0 0-1,0 0 0,0 0 0,1-2 1,-2-16 37,1 0-1,1 0 1,1 1 0,0-1 0,2 1 0,0-1 0,1 1-1,9-21 1,-5 17-18,-7 16-52,1-1 1,-1 1-1,1-1 1,1 1-1,-1 0 0,1 0 1,0 0-1,1 1 1,0-1-1,0 1 1,0 0-1,1 1 1,0-1-1,0 1 1,0 0-1,7-4 1,222-82-141,-224 88 132,0-2 1,-1 1 0,1-2-1,-1 1 1,0-1-1,0-1 1,-1 0 0,0 0-1,0-1 1,-1 0-1,0 0 1,0-1 0,-1 0-1,0-1 1,-1 1 0,0-1-1,0 0 1,-1-1-1,0 0 1,-1 0 0,0 0-1,-1 0 1,0 0-1,-1-1 1,0 1 0,-1-1-1,0 1 1,-2-16-1,1 26 12,0 0-1,0 0 1,0 0-1,0 1 1,0-1-1,-1 0 1,1 0-1,0 0 1,-1 0-1,1 1 1,-1-1-1,1 0 1,-1 0-1,1 1 0,-1-1 1,1 0-1,-1 1 1,0-1-1,1 0 1,-1 1-1,0-1 1,0 1-1,1-1 1,-1 1-1,0 0 1,0-1-1,0 1 1,0 0-1,1-1 1,-1 1-1,0 0 0,0 0 1,0 0-1,0 0 1,0 0-1,0 0 1,0 0-1,1 0 1,-1 0-1,0 0 1,0 1-1,0-1 1,0 0-1,0 1 1,1-1-1,-1 0 1,-1 1-1,-3 1-24,1-1-1,-1 1 1,1 0-1,0 0 1,0 0-1,-1 1 1,1 0-1,-3 3 1,-4 4 5,2 1 0,-1 0 0,2 1 0,-1 0 0,2 0 1,0 1-1,0-1 0,1 2 0,0-1 0,2 1 0,-1 0 0,2 0 0,0 0 0,0 0 0,1 1 0,1 25 1,1-37 39,0-1 0,0 1 1,0 0-1,0-1 1,0 1-1,1 0 0,0-1 1,-1 1-1,1-1 0,0 1 1,0-1-1,0 0 1,1 1-1,-1-1 0,0 0 1,1 0-1,0 0 1,-1 0-1,1 0 0,0 0 1,0 0-1,0-1 1,0 1-1,0-1 0,1 1 1,-1-1-1,0 0 1,1 0-1,-1 0 0,1 0 1,-1 0-1,1 0 1,-1-1-1,1 0 0,0 1 1,-1-1-1,1 0 1,0 0-1,-1 0 0,1 0 1,-1-1-1,1 1 1,0-1-1,-1 0 0,4-1 1,-1 0-288,0-1 0,-1 0 1,1 1-1,-1-1 0,0-1 0,0 1 1,0-1-1,0 0 0,-1 1 0,1-2 1,2-3-1,5-12-4646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290"/>
    </inkml:context>
    <inkml:brush xml:id="br0">
      <inkml:brushProperty name="width" value="0.1" units="cm"/>
      <inkml:brushProperty name="height" value="0.1" units="cm"/>
      <inkml:brushProperty name="color" value="#E71224"/>
    </inkml:brush>
  </inkml:definitions>
  <inkml:trace contextRef="#ctx0" brushRef="#br0">312 29 72,'0'0'1698,"0"0"-371,0 0-243,0 0-251,0 0-32,0 0-127,-3-4-162,1 1-479,-1 1-1,1 0 0,0 0 1,-1 0-1,1 0 0,-1 1 1,0-1-1,0 1 0,1-1 1,-1 1-1,0 0 0,0 0 1,0 0-1,-1 0 0,1 1 0,0-1 1,0 1-1,-4 0 0,1 0-19,-1 1 0,1 0 0,-1 0 0,1 0 0,-1 1 0,1 0 0,0 0 0,0 0 0,-6 4 0,6-3-23,1-1-1,-1 1 1,1 1 0,0-1 0,0 1 0,1 0-1,-1 0 1,1 0 0,-1 0 0,1 1 0,1 0-1,-1 0 1,1 0 0,0 0 0,0 1-1,0-1 1,1 1 0,0 0 0,0-1 0,0 1-1,-1 12 1,2-14-25,1 0 0,0 0 0,1 0 0,-1 0 0,1 0 0,-1 0 0,1 0 0,1 0 0,-1 0 0,0 0 0,1-1 0,0 1 1,0 0-1,4 6 0,0-5 64,-1-1 1,1 1 0,0-1 0,0 0 0,0 0 0,1-1 0,11 5 0,51 21 81,-43-20-97,0 2 0,0 1 0,-1 1 0,28 19 0,-51-30-19,0-1-1,0 1 1,-1-1-1,1 1 1,0-1-1,-1 1 1,1 0-1,-1 0 1,1 0-1,-1 0 1,0 0-1,0 0 1,0 0-1,0 1 1,0-1-1,0 0 1,0 4-1,-1-4 6,0 0 0,0 0 0,-1-1 0,1 1 0,-1 0 0,1-1 0,-1 1 0,0 0-1,1-1 1,-1 1 0,0-1 0,0 1 0,0-1 0,0 1 0,0-1 0,0 0 0,-1 1 0,1-1-1,0 0 1,-1 0 0,1 0 0,-1 0 0,-2 1 0,-16 8 247,0 0 1,-1-2-1,0 0 0,0-2 1,-1 0-1,1-1 1,-1-2-1,0 0 0,-1-1 1,1-1-1,-41-4 1,55 2-83,1-1 1,-1 1 0,1-2 0,0 1 0,0-1 0,0 0 0,0 0 0,-8-5 0,13 6-308,-1 0 1,0 0-1,0 0 0,1-1 1,0 1-1,-1-1 1,1 1-1,0-1 0,-3-4 1,4 5-167,1 1 0,-1-1 1,1 1-1,-1-1 1,1 1-1,-1-1 0,1 1 1,0-1-1,0 1 0,0-1 1,0 0-1,0 1 0,0-1 1,0 1-1,1-1 1,-1 1-1,1-1 0,-1 1 1,1-1-1,-1 1 0,2-3 1,6-4-2486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6.958"/>
    </inkml:context>
    <inkml:brush xml:id="br0">
      <inkml:brushProperty name="width" value="0.1" units="cm"/>
      <inkml:brushProperty name="height" value="0.1" units="cm"/>
      <inkml:brushProperty name="color" value="#E71224"/>
    </inkml:brush>
  </inkml:definitions>
  <inkml:trace contextRef="#ctx0" brushRef="#br0">23 45 1112,'0'0'1004,"0"0"119,0 0-114,0 0-227,0 0-56,0 0-11,-4-6-68,1 0-411,1 5-143,1-1 1,0 0 0,0 0-1,-1 0 1,1 0 0,1 0-1,-1 0 1,0 0-1,0 0 1,1-1 0,0 1-1,-1 0 1,1-4 0,0 5 287,-3 25-233,6 15-134,1-1 1,3 0-1,1-1 1,17 49-1,3 20 47,-21-79-25,77 393 1227,-81-411-2059,-1-23-281,-1-25-1892,-1 16 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37.522"/>
    </inkml:context>
    <inkml:brush xml:id="br0">
      <inkml:brushProperty name="width" value="0.1" units="cm"/>
      <inkml:brushProperty name="height" value="0.1" units="cm"/>
      <inkml:brushProperty name="color" value="#E71224"/>
    </inkml:brush>
  </inkml:definitions>
  <inkml:trace contextRef="#ctx0" brushRef="#br0">0 51 968,'0'0'1152,"0"0"-30,0 0-242,0 0-68,0 0-55,0 0-73,0 0-603,1-1 0,-1 1 0,0-1-1,1 1 1,-1-1 0,0 1 0,1-1 0,-1 1 0,0 0 0,1-1 0,-1 1 0,1-1 0,-1 1 0,1 0 0,-1-1 0,1 1 0,-1 0 0,1 0 0,-1 0 0,1-1 0,0 1 0,-1 0 0,1 0 0,-1 0-1,1 0 1,-1 0 0,1 0 0,0 0 0,0 0 0,101 2 666,-32 1 331,85-9-1,-143 4-910,0-1 1,0 0-1,-1-1 0,17-8 0,15-4-473,-31 15-1219,-10 5-5244,-2 9 2828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0.240"/>
    </inkml:context>
    <inkml:brush xml:id="br0">
      <inkml:brushProperty name="width" value="0.1" units="cm"/>
      <inkml:brushProperty name="height" value="0.1" units="cm"/>
      <inkml:brushProperty name="color" value="#E71224"/>
    </inkml:brush>
  </inkml:definitions>
  <inkml:trace contextRef="#ctx0" brushRef="#br0">0 784 1040,'0'0'1062,"0"0"-359,0 0-173,0 0 40,0 0-51,0 0 78,14-5 66,-8 3-652,7-2 232,-1 0 0,1-2 1,-1 1-1,0-1 0,0-1 1,0 0-1,-1-1 0,20-17 0,-25 18-185,0 1-1,0-1 1,0 0 0,-1 0-1,0-1 1,0 1-1,-1-1 1,0-1-1,-1 1 1,1 0-1,-1-1 1,-1 1 0,0-1-1,0 0 1,-1 0-1,0 0 1,0 0-1,-2-10 1,2 18-62,-1-1 0,0 1 0,0-1 0,0 1 0,0 0 0,-1-1 0,1 1 0,0-1 0,0 1 0,-1 0 0,1-1 0,-1 1 0,1 0 0,-1-1 0,0 1 0,0 0 1,1 0-1,-1 0 0,0 0 0,0-1 0,0 1 0,0 1 0,0-1 0,0 0 0,-1 0 0,1 0 0,-2 0 0,0 0-9,0 0 0,-1 0 0,1 1 0,-1 0-1,1 0 1,0 0 0,-1 0 0,1 0 0,-1 1 0,1-1 0,-4 2 0,3 0-11,1-1 0,-1 1 0,1 0 0,0 0 0,0 0 0,-1 0 1,2 1-1,-1-1 0,0 1 0,0 0 0,1 0 0,0 0 0,-1 0 0,1 0 0,0 1 1,-2 5-1,-24 60-69,27-69 90,-2 11-44,0-1 1,0 1-1,1 0 0,0 0 0,1 0 0,0 17 0,1-23 23,1-1 0,-1 0 0,1 0 0,-1 0 0,1 0 0,0 0 0,1 0 0,-1 0 0,1 0 0,0-1 0,0 1 0,0 0 0,0-1 0,1 0 0,-1 1 0,1-1 0,0 0 0,0 0 0,0-1 0,4 4 0,0-2 43,1 1-1,0-2 1,0 1-1,0-1 0,0 0 1,0-1-1,0 0 1,1 0-1,-1-1 1,1 0-1,0 0 0,-1-1 1,1 0-1,0-1 1,-1 1-1,1-2 1,-1 1-1,12-5 1,-2 0-5,-1-1 0,0 0 1,0-2-1,-1 0 0,0-1 1,-1 0-1,22-19 1,-17 10-6,-1-1 0,0 0 0,-2-2 0,0 0 0,19-33 1,-14 14-4,-1 0 0,22-62 0,-35 74 5,-1-1 1,-1-1-1,-1 1 0,-2-1 1,-1-58-1,-2 87-1,0 0-1,0 0 1,0 0 0,-1 1-1,1-1 1,-1 0 0,1 0 0,-1 0-1,0 0 1,1 0 0,-1 1-1,0-1 1,0 0 0,-1 1-1,1-1 1,0 1 0,0-1-1,-1 1 1,1-1 0,-1 1-1,1 0 1,-1 0 0,1 0-1,-1 0 1,0 0 0,0 0 0,1 0-1,-1 1 1,0-1 0,0 0-1,0 1 1,0 0 0,0-1-1,0 1 1,0 0 0,-2 0-1,1 0-19,-1 0-1,0 0 0,1 1 1,-1-1-1,1 1 0,-1-1 1,1 1-1,-1 1 1,1-1-1,-1 0 0,1 1 1,0-1-1,0 1 0,0 0 1,0 0-1,0 1 0,0-1 1,0 0-1,-3 5 0,-6 12 6,0 1 0,2 0 0,0 0 0,1 1 0,1 1 0,1 0 0,0 0 0,-5 43-1,5 7-39,2 105 0,5-165 40,-1-6 4,2-1-1,-1 0 1,0 0-1,1 1 1,0-1-1,0 0 1,1 0 0,-1 0-1,1 0 1,0 0-1,1 0 1,-1-1-1,1 1 1,0-1-1,0 1 1,0-1 0,1 0-1,-1 0 1,1 0-1,0-1 1,0 0-1,0 1 1,1-1 0,-1-1-1,1 1 1,0-1-1,-1 1 1,1-2-1,0 1 1,0 0-1,1-1 1,-1 0 0,0 0-1,0 0 1,1-1-1,-1 0 1,6 0-1,1 0 38,1 1 0,-1-2 0,0 0-1,0 0 1,0-1 0,0 0 0,0-1-1,0-1 1,20-9 0,-8 0-26,-2 0 1,0-2-1,-1-1 1,0-1-1,-1-1 0,-1 0 1,-1-1-1,-1-1 1,0-1-1,-2-1 1,0 0-1,-2 0 0,0-2 1,-2 0-1,0 0 1,-2-1-1,0 0 1,-2 0-1,-1-1 1,-1 0-1,-1 0 0,0-48 1,-2 47 41,-1 19 8,-1 0-1,0 0 1,0 0-1,0 0 1,-3-11-1,2 18-56,-1 0 0,1 0 0,0-1 0,0 1 0,-1 0 0,1 0-1,-1 0 1,1 0 0,-1 0 0,0 1 0,1-1 0,-1 0 0,0 1 0,1-1 0,-1 1-1,0 0 1,0-1 0,0 1 0,1 0 0,-1 0 0,0 0 0,0 0 0,1 1 0,-1-1-1,-2 1 1,-1-1-10,0 1-1,0 0 1,0 0-1,0 0 0,0 0 1,0 1-1,0 0 1,-5 2-1,-4 6 4,1 1 1,0 0 0,1 0-1,0 1 1,0 1-1,2 0 1,0 1-1,0 0 1,1 0 0,1 1-1,0 0 1,1 0-1,-5 18 1,3 4 2,1-1-1,2 1 1,1 1 0,1 43-1,4-48-5,-2-23-10,2-1 1,-1 0-1,1 1 0,1-1 1,0 1-1,0-1 0,1 0 1,0 1-1,0-1 0,1 0 1,1 0-1,5 12 0,-5-17 26,-1 1 0,1-1 0,-1 0-1,1-1 1,0 1 0,0-1 0,1 1 0,-1-1-1,1 0 1,0-1 0,0 1 0,0-1 0,0 0 0,0 0-1,0-1 1,0 1 0,9 0 0,6 0 91,1-1 0,0-1 0,27-2 0,-41 1-99,3 0 14,0-1 0,-1-1 0,1 1 0,0-2 0,-1 1-1,0-1 1,0 0 0,0-1 0,0 0 0,-1-1 0,0 0 0,0 0 0,0-1-1,-1 0 1,0 0 0,0 0 0,9-15 0,0-2 12,0 0 0,-2-1 1,-1 0-1,20-55 0,-11 4 325,-3-2-1,-4 0 0,-3-1 0,2-86 1,-20 869-96,6-703-244,0 0 1,0 1-1,0-1 1,0 0-1,0 1 1,0-1-1,0 0 1,0 1-1,-1-1 1,1 0-1,-1 1 1,1-1-1,-1 0 1,1 0-1,-1 1 1,1-1-1,-1 0 1,0 0-1,0 0 1,0 0-1,0 0 1,1 0-1,-1 0 1,-1 0 0,1 0-1,0-1 1,0 1-1,0 0 1,0-1-1,0 1 1,-1-1-1,1 1 1,0-1-1,0 1 1,-1-1-1,1 0 1,-2 0-1,-3 0 20,0 0 1,0-1-1,0 0 0,1 0 0,-1-1 1,0 1-1,-10-6 0,-39-10-21,43 14 0,-1 0-1,0-1 0,1-1 1,-16-8-1,28 13-10,0 0 1,0 0-1,0 0 0,0 0 1,0 0-1,0 0 1,0 0-1,1 0 0,-1 0 1,0 0-1,0 0 0,0 0 1,0 0-1,0 0 1,0 0-1,0-1 0,0 1 1,0 0-1,0 0 0,0 0 1,0 0-1,1 0 1,-1 0-1,0 0 0,0 0 1,0 0-1,0 0 0,0-1 1,0 1-1,0 0 1,0 0-1,0 0 0,0 0 1,0 0-1,0 0 0,0 0 1,0 0-1,0-1 1,0 1-1,0 0 0,0 0 1,0 0-1,0 0 0,0 0 1,0 0-1,-1 0 1,1 0-1,0-1 0,0 1 1,0 0-1,0 0 0,0 0 1,0 0-1,0 0 1,0 0-1,0 0 0,0 0 1,0 0-1,0 0 0,-1 0 1,1 0-1,0 0 1,0 0-1,0 0 0,0 0 1,0 0-1,0 0 0,14-2-4,19 3-6,119 38 199,-141-39-1072,-3-4-3291,-7-6-1929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041"/>
    </inkml:context>
    <inkml:brush xml:id="br0">
      <inkml:brushProperty name="width" value="0.1" units="cm"/>
      <inkml:brushProperty name="height" value="0.1" units="cm"/>
      <inkml:brushProperty name="color" value="#E71224"/>
    </inkml:brush>
  </inkml:definitions>
  <inkml:trace contextRef="#ctx0" brushRef="#br0">176 47 96,'0'0'591,"0"0"26,0 0 3,0 0-23,0 0-44,0 0-50,25-6-83,79-21-61,-89 23-256,1 0 1,-1 2-1,1 0 1,-1 1 0,1 0-1,-1 1 1,22 3 0,-15-1-97,-19-2-7,0 1-1,1-1 1,-1 1 0,0 0 0,1 0 0,-1 0-1,0 0 1,0 1 0,0-1 0,0 1 0,0 0 0,0-1-1,-1 1 1,1 1 0,0-1 0,-1 0 0,0 1-1,1-1 1,-1 1 0,0 0 0,0-1 0,-1 1-1,1 0 1,0 0 0,-1 1 0,1 2 0,1 3 118,-1 0 1,0 0-1,-1 0 1,0 0-1,0 0 1,-1 1-1,-1-1 1,-1 15-1,-1-17-87,0 0 0,0-1 0,-1 1 0,0-1 0,0 0 0,0 0 0,-1 0 0,0-1 0,0 1 0,0-1 0,-11 8 0,-8 9 51,-7 11 10,-1-2-1,-67 49 1,77-65 31,0-2 0,-1 0-1,0-2 1,-1 0 0,0-2 0,-35 9 0,27-11 237,17-4-272,0 1-1,1 0 1,-14 6-1,49-21 281,-3 2-361,1 0-1,0 0 1,0 2 0,1 0 0,0 2 0,0 0 0,33-3 0,-45 9-90,-1 0-1,0 1 0,1 0 1,-1 0-1,0 1 0,0 0 1,-1 0-1,1 0 1,-1 1-1,1 0 0,-1 0 1,0 1-1,-1 0 0,8 7 1,-3-3 18,1 0 0,0-1-1,14 8 1,-14-11 87,0-1-1,0 0 1,0 0-1,0-1 1,1 0-1,0-1 1,0-1-1,-1 0 1,21 0-1,-31-2 41,1 1 0,-1-1 0,0 1 0,1-1 1,-1 0-1,0 1 0,0-1 0,0 0 0,1 0 0,-1 0 0,0 0 0,0 0 0,0 0 1,-1 0-1,1-1 0,0 1 0,0 0 0,-1 0 0,1-1 0,0 1 0,-1 0 1,0-1-1,1 1 0,-1 0 0,0-1 0,1 1 0,-1-1 0,0 1 0,0-3 0,2-52 734,-2 48-652,-3-102-999,3 110-353,0 0-944,0 0-798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2.694"/>
    </inkml:context>
    <inkml:brush xml:id="br0">
      <inkml:brushProperty name="width" value="0.1" units="cm"/>
      <inkml:brushProperty name="height" value="0.1" units="cm"/>
      <inkml:brushProperty name="color" value="#E71224"/>
    </inkml:brush>
  </inkml:definitions>
  <inkml:trace contextRef="#ctx0" brushRef="#br0">158 36 568,'0'0'944,"0"0"-292,0 0-139,0 0-221,0 0-82,0 0 29,-5 19 62,-16 59-119,19-73-151,1 1 0,0-1 0,0 1 0,0 0 0,1-1 1,0 1-1,0-1 0,0 1 0,1 0 0,0-1 0,2 8 0,-2-11 8,0 1-1,0-1 1,1 1-1,-1-1 1,0 0-1,1 1 1,0-1-1,0 0 1,-1 0-1,1 0 1,1-1-1,-1 1 1,0 0-1,0-1 1,0 1-1,5 1 1,3 0 169,1 0 1,-1-1 0,1 0-1,0-1 1,-1 0 0,1-1-1,0 0 1,16-2 0,-23 2-159,0-1 1,1 0 0,-1 0-1,0 0 1,0-1-1,0 1 1,0-1 0,0 0-1,0 0 1,-1 0-1,1-1 1,-1 1-1,1-1 1,-1 0 0,0 0-1,0 0 1,0 0-1,-1 0 1,1-1 0,-1 1-1,0-1 1,0 0-1,0 0 1,0 0 0,0 0-1,-1 0 1,0 0-1,1-6 1,0 4 20,-1 0 0,0 1 1,-1-1-1,1 0 0,-1 0 0,-1 0 1,1 1-1,-1-1 0,0 0 0,0 0 1,0 1-1,-1-1 0,0 1 0,0-1 1,0 1-1,-1 0 0,0 0 0,0 0 1,0 0-1,-5-6 0,2 6-45,1 1 0,-1-1-1,0 1 1,0 0 0,0 1 0,-1 0-1,1 0 1,-1 0 0,1 1 0,-1-1-1,0 2 1,-14-3 0,-3 2 33,0 1 0,-34 3-1,53-2-66,-4 1 36,1 0 1,0 1-1,0 0 1,0 0-1,0 1 0,1 0 1,-1 0-1,-10 7 1,15-9-198,0 1-1,0 0 1,0 0 0,0 0 0,0 0 0,0 1-1,1-1 1,-1 1 0,1 0 0,0-1 0,-1 1 0,1 0-1,1 0 1,-1 1 0,0-1 0,1 0 0,-1 1 0,1-1-1,0 1 1,0-1 0,0 5 0,1-7 59,0 0-1,0-1 1,0 1 0,0 0 0,0-1 0,1 1 0,-1 0-1,0-1 1,0 1 0,1 0 0,-1-1 0,0 1 0,1-1-1,-1 1 1,0-1 0,1 1 0,-1-1 0,1 1 0,-1-1-1,1 1 1,-1-1 0,1 0 0,-1 1 0,1-1 0,-1 0-1,1 1 1,0-1 0,-1 0 0,1 0 0,0 1 0,-1-1 0,2 0-1,18 1-2292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025"/>
    </inkml:context>
    <inkml:brush xml:id="br0">
      <inkml:brushProperty name="width" value="0.1" units="cm"/>
      <inkml:brushProperty name="height" value="0.1" units="cm"/>
      <inkml:brushProperty name="color" value="#E71224"/>
    </inkml:brush>
  </inkml:definitions>
  <inkml:trace contextRef="#ctx0" brushRef="#br0">303 155 464,'0'0'1107,"0"0"-81,0 0-146,0 0-124,0 0-93,0 0-82,-2-5-122,2 4-459,-8-42 998,7 41-965,1-1 0,0 1-1,0 0 1,0-1 0,0 1-1,0 0 1,0 0-1,1-1 1,-1 1 0,1 0-1,0 0 1,-1 0 0,1-1-1,0 1 1,0 0-1,0 0 1,1 0 0,-1 1-1,3-4 1,5-2 2,0 0 0,1 1 0,0 0 0,0 1 0,0 0 0,1 0 0,0 1 0,0 0 0,0 1 0,0 1 0,0 0 0,1 0 0,-1 1 0,14 0 0,-23 1-45,-1 1-1,0-1 0,0 0 0,0 1 1,1-1-1,-1 1 0,0 0 0,0-1 1,0 1-1,0 0 0,0-1 0,0 1 0,0 0 1,0 0-1,0 0 0,-1 0 0,1 0 1,0 0-1,0 0 0,-1 0 0,1 0 1,-1 0-1,1 1 0,-1-1 0,1 0 1,-1 0-1,0 0 0,0 1 0,1-1 1,-1 0-1,0 3 0,1 49-9,-2-40 23,0-5 45,0 1 1,-1 0-1,0-1 0,-1 1 0,0-1 1,0 0-1,-1 0 0,0 0 0,0 0 1,-1-1-1,0 0 0,0 0 1,-1 0-1,-8 8 0,-15 14 140,-54 42 0,81-70-178,-22 18 107,-2-1 1,0-1 0,0-2-1,-2-1 1,0 0 0,-1-3-1,-46 14 1,72-24-53,0 0-1,-1 0 1,1-1-1,-1 1 1,0-1-1,1 0 1,-1 0 0,1 0-1,-1 0 1,0-1-1,-4 0 1,7 0-64,-1 0 1,1 0-1,0 0 1,0 0-1,0 0 1,0 0-1,0-1 1,0 1-1,0 0 1,0-1-1,0 1 1,0 0-1,1-1 1,-1 1-1,1-1 1,-1 1-1,1-1 1,0 1-1,-1-1 1,1 1-1,0-1 1,0 1-1,0-1 1,0 0-1,1-2 1,-2 1-28,1 1 1,0-1 0,0 0 0,1 0-1,-1 1 1,0-1 0,1 0 0,-1 1-1,1-1 1,0 0 0,0 1 0,0-1 0,1 1-1,-1-1 1,0 1 0,1 0 0,0 0-1,-1-1 1,1 1 0,0 0 0,0 1-1,0-1 1,0 0 0,0 0 0,1 1-1,-1 0 1,1-1 0,-1 1 0,1 0-1,-1 0 1,1 0 0,-1 0 0,1 1-1,0-1 1,-1 1 0,1-1 0,0 1 0,0 0-1,3 1 1,1-2-96,1 1-1,-1 0 0,1 1 1,-1 0-1,0 0 1,1 1-1,-1 0 1,0 0-1,11 5 1,59 36-424,-25-12 163,-39-23 515,1 0-1,-1-2 1,1 0 0,0 0-1,0-1 1,1-1-1,-1-1 1,1 0-1,28 2 1,-42-5-80,0-1 1,1 1 0,-1-1-1,0 1 1,0-1-1,0 0 1,0 0-1,0 1 1,-1-1 0,1 0-1,0 0 1,0 0-1,0 0 1,-1 0-1,1 0 1,0 0 0,-1 0-1,1 0 1,-1 0-1,1 0 1,-1 0 0,0 0-1,0-1 1,1 1-1,-1 0 1,0 0-1,0 0 1,0-1 0,0-1-1,0-47 672,0 40-597,-6-46-312,6 55-618,0 1-740,0 0-1827,9 0 1503,10 0-565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7:29:44.573"/>
    </inkml:context>
    <inkml:brush xml:id="br0">
      <inkml:brushProperty name="width" value="0.1" units="cm"/>
      <inkml:brushProperty name="height" value="0.1" units="cm"/>
      <inkml:brushProperty name="color" value="#E71224"/>
    </inkml:brush>
  </inkml:definitions>
  <inkml:trace contextRef="#ctx0" brushRef="#br0">100 97 1720,'0'0'770,"0"0"-73,0 0-207,0 0-127,0 0-25,0 0 16,-16 19 27,-45 62-77,58-76-276,0-1 1,1 1-1,-1 0 0,1 0 0,0 0 0,0 0 1,1 0-1,-1 1 0,1-1 0,0 0 1,1 1-1,-1-1 0,1 1 0,0-1 0,1 0 1,-1 1-1,1-1 0,2 8 0,-2-4 51,1-6-59,-1 1 0,1-1 0,-1 0 0,1 1 0,0-1 0,0 0 0,0 0 0,1 0 0,-1-1 0,1 1 0,0-1 0,-1 1 0,1-1-1,0 0 1,0 0 0,1 0 0,-1 0 0,0-1 0,6 3 0,5 1 169,0 0-1,0 0 0,24 4 0,-21-7-98,0 0-1,1-1 0,-1-1 1,1-1-1,-1 0 0,0-1 0,0-1 1,0-1-1,0 0 0,20-8 1,-28 8-54,0 0 1,0 0 0,-1 0-1,1-1 1,-1 0-1,0-1 1,-1 0 0,0 0-1,0 0 1,0-1-1,0 0 1,-1-1 0,0 1-1,-1-1 1,0 0-1,0-1 1,-1 1-1,0-1 1,0 0 0,2-11-1,-3 1 277,-1 0 0,0 0 0,-2 0-1,-3-34 1,3 53-310,-1-5 30,1 1-1,-1 0 1,0 0 0,-1 0-1,1 1 1,-1-1 0,0 0-1,0 0 1,0 1-1,0-1 1,-1 1 0,1 0-1,-1 0 1,0 0 0,0 0-1,0 0 1,0 1-1,-1-1 1,1 1 0,-1 0-1,1 0 1,-1 0 0,0 0-1,0 1 1,-6-2-1,4 1-101,0 0-1,0 1 1,-1-1-1,1 2 1,-1-1-1,1 1 1,0 0-1,-1 0 1,1 1-1,0-1 1,-1 2-1,1-1 1,0 1-1,0-1 1,0 2-1,0-1 1,-8 5-1,-16 15-1478,-46 45-1,71-62 1299,-46 43-2565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6.866"/>
    </inkml:context>
    <inkml:brush xml:id="br0">
      <inkml:brushProperty name="width" value="0.1" units="cm"/>
      <inkml:brushProperty name="height" value="0.1" units="cm"/>
      <inkml:brushProperty name="color" value="#E71224"/>
    </inkml:brush>
  </inkml:definitions>
  <inkml:trace contextRef="#ctx0" brushRef="#br0">2573 160 4841,'0'0'535,"0"0"-178,0 0 318,0 0 268,0 0 50,0 0 48,-9-13-49,-29-41-127,33 48-713,0 1 1,0 1-1,0-1 0,0 1 0,-1 0 0,0 0 0,0 1 0,0 0 0,0 0 0,-1 0 0,1 1 0,-1 0 0,0 0 0,1 0 0,-12 0 1,2-2 42,-78-11 367,0 3-1,0 5 1,-131 6 0,127 2-354,27 1-118,0 4 0,1 3 0,0 2 0,1 4 0,0 3 0,2 2 0,0 4 0,-124 63 1,102-38-29,2 5 0,3 3 0,2 4 0,3 3 0,-115 121 0,150-135-63,2 1 0,2 2 0,2 2 0,3 1-1,3 2 1,1 2 0,4 0 0,-24 79 0,25-49 8,3 2-1,5 0 1,4 1 0,4 1 0,2 113 0,10-156-18,1-1 1,3 0 0,2 0-1,2-1 1,3 0-1,1-1 1,2-1 0,3 0-1,35 64 1,-14-41 1,4-1 0,2-2 0,3-2 0,3-2 0,2-3 1,4-2-1,95 75 0,-65-67-22,4-4 1,2-5-1,2-3 0,3-5 1,106 37-1,-128-56 47,2-3 0,1-4-1,1-3 1,1-4 0,153 10 0,-159-24-41,-1-2 1,1-5 0,-1-2 0,104-24-1,-98 8 9,-1-3-1,-1-4 1,-1-3-1,122-73 1,-87 34-113,-3-5 0,119-109 0,87-68-77,31-29-355,-306 243 529,-2-1 0,-1-2 0,-3-2 0,-1-1 0,32-61 0,-19 20 18,-4-3 0,36-107 1,-61 139 38,-1-1 0,-4-1 1,9-87-1,-14 44 93,-7-125 0,-3 200-59,-1 1 0,-2-1 0,-1 1 0,-1 0 0,-1 1 0,-1-1 0,-2 2 0,0-1 0,-2 2 0,-1-1 0,-1 2 0,0 0 0,-2 1 0,-1 0 0,-1 2 0,0 0 0,-2 1 0,0 1 0,-1 1-1,0 1 1,-2 1 0,-44-22 0,-34-5 82,-167-45 0,-115-4-89,267 68-357,-1 5 0,-1 6-1,-1 4 1,-228 16 0,78 32-2630,8 30-3341,186-43 1213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495"/>
    </inkml:context>
    <inkml:brush xml:id="br0">
      <inkml:brushProperty name="width" value="0.05" units="cm"/>
      <inkml:brushProperty name="height" value="0.05" units="cm"/>
    </inkml:brush>
  </inkml:definitions>
  <inkml:trace contextRef="#ctx0" brushRef="#br0">1 1 1064,'0'0'1729,"0"0"63,0 0-16,0 0-583,0 0-433,0 0-240,0 0-376,0 0-144,2 0-360,-2 0-600,5 0-785,1 0-735,2 0 367</inkml:trace>
  <inkml:trace contextRef="#ctx0" brushRef="#br0" timeOffset="1">1 1 1400,'68'17'1745,"-68"-17"-17,0 0-168,0 0-647,2 0-465,-2 0-248,2 0-200,2 0-72,-1 0-688,11 0-233,-3 0-879,0 0-937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17.297"/>
    </inkml:context>
    <inkml:brush xml:id="br0">
      <inkml:brushProperty name="width" value="0.1" units="cm"/>
      <inkml:brushProperty name="height" value="0.1" units="cm"/>
      <inkml:brushProperty name="color" value="#E71224"/>
    </inkml:brush>
  </inkml:definitions>
  <inkml:trace contextRef="#ctx0" brushRef="#br0">2697 257 2937,'0'0'770,"0"0"-225,0 0 149,0 0 144,0 0 91,0-5-71,0 4-743,0 0 0,0-1 1,0 1-1,0 0 0,0-1 0,-1 1 1,1 0-1,0 0 0,-1-1 0,1 1 1,-1 0-1,1 0 0,-1 0 0,1 0 1,-1-1-1,0 1 0,0 0 0,0 0 1,1 0-1,-1 1 0,0-1 1,-2-1-1,0 0 77,-1 0 1,0 1 0,0 0-1,1-1 1,-1 1 0,0 1 0,0-1-1,-5 0 1,-26-2 320,-1 2-1,0 1 1,-57 8 0,-109 28 204,92-14-432,-79 10-49,-214 43 209,329-56-403,0 2 1,1 4-1,-88 44 0,95-33-3,1 2-1,3 4 0,1 2 0,2 2 1,-67 70-1,55-41 36,3 3 1,4 3 0,-70 114 0,84-108 1,-73 175 0,-6 106 76,107-288-146,3 1 1,4 1 0,3 0 0,4 1 0,4 0 0,9 126 0,0-165-19,2 0 1,1 0 0,3-1 0,2 0 0,1-1-1,2 0 1,2-1 0,2-1 0,2-1 0,1-1-1,2-1 1,1-1 0,2-1 0,47 45 0,-10-20-13,3-3 0,2-3 0,2-3 0,2-3 0,3-3 0,109 46 0,-52-33 3,252 74 1,-168-78 28,3-9 1,312 22-1,-217-43 38,505 24-52,-289-47-15,-274-2 58,-151-4-78,0-5 1,-1-4-1,148-41 1,-173 35 1,-2-3-1,0-5 1,-2-2-1,133-74 1,-178 83 37,-1-2 0,0-2 0,28-28 0,77-92-7,-93 98 8,23-27 12,-3-2-1,-3-3 0,63-111 1,-96 141-4,-3 0 0,-2-2 0,-2 0 0,-3-1 1,-1-1-1,-3-1 0,9-82 0,-17 78 42,-2 0 1,-2 0-1,-4-1 0,-1 1 1,-3 0-1,-3 1 1,-23-77-1,-5 18 93,-6 2 0,-4 2 0,-5 3 1,-132-202-1,129 232-91,-4 3-1,-2 3 1,-4 2 0,-2 3 0,-4 4 0,-144-101 0,1 32-36,-330-149 0,438 234 12,-187-81-26,216 100-42,-153-36 0,69 38-29,-2 7 0,-284 2 0,408 20 0,1 3 0,-1 1 0,1 2 0,0 1 0,0 2 0,1 2 0,-43 21 0,69-28-451,1-1-1,-1 1 0,-18 14 1,28-18 49,-1 0-1,1 0 1,-1 0 0,1 1 0,0-1 0,0 1 0,0 0 0,0-1 0,0 1 0,1 0 0,-1 0 0,1 0 0,0 0 0,0 1 0,0-1 0,0 0 0,0 0 0,1 1 0,-1 3-1,1 7-2577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7.346"/>
    </inkml:context>
    <inkml:brush xml:id="br0">
      <inkml:brushProperty name="width" value="0.1" units="cm"/>
      <inkml:brushProperty name="height" value="0.1" units="cm"/>
      <inkml:brushProperty name="color" value="#E71224"/>
    </inkml:brush>
  </inkml:definitions>
  <inkml:trace contextRef="#ctx0" brushRef="#br0">2691 33 3689,'0'0'589,"0"0"-37,0 0 102,0 0-70,0 0 67,0 0 157,-17-3-208,-43-8 958,-116-7 1,136 18-1338,-340 10 1441,315-4-1549,0 3 1,0 3-1,-113 36 0,7 16 35,-163 84-1,231-93-101,1 4-1,-155 119 0,188-116-25,2 2 1,3 3-1,3 3 1,3 2-1,-59 99 1,83-116 24,2 1 1,3 1 0,2 2 0,3 1 0,3 1-1,2 1 1,3 0 0,2 2 0,4-1 0,2 1-1,0 85 1,9-122-25,1-1-1,1 1 0,1-1 1,1 0-1,2 0 1,0-1-1,19 43 0,-8-33 16,1 0-1,1-1 1,2-1-1,40 47 1,6-9 45,2-3-1,4-3 1,108 74 0,-95-80-90,3-5-1,1-3 0,3-4 1,2-5-1,1-3 1,3-5-1,0-4 0,2-5 1,129 15-1,-68-26 14,317-14-1,-394-5-5,-1-5 0,1-2 1,-2-5-1,0-3 0,81-32 0,-104 28 14,0-3-1,-2-2 1,-2-2-1,-1-4 1,-1-1-1,-2-3 1,57-54-1,-62 43-48,-2-1-1,-2-3 1,-3-1-1,-2-2 1,-3-2-1,-2-1 0,-3-2 1,-2-1-1,-4-1 1,-2-1-1,-3-1 1,22-136-1,-36 157 69,-3-1 0,-1 0 0,-3 0 0,-2 0 1,-1 0-1,-16-66 0,4 51 70,-2 0 1,-4 1-1,-2 2 1,-35-65 0,-94-136 325,132 228-353,-3 1 1,0 1 0,-2 1-1,-1 2 1,-58-45 0,37 39-117,-2 2 1,-1 2-1,-1 3 1,-1 2 0,-1 2-1,-1 3 1,-85-17 0,62 21-673,-1 3 0,0 4 0,-1 3 1,-150 14-1,173-3-708,1 4 0,-69 20 0,47-6-2783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7:59.950"/>
    </inkml:context>
    <inkml:brush xml:id="br0">
      <inkml:brushProperty name="width" value="0.1" units="cm"/>
      <inkml:brushProperty name="height" value="0.1" units="cm"/>
      <inkml:brushProperty name="color" value="#E71224"/>
    </inkml:brush>
  </inkml:definitions>
  <inkml:trace contextRef="#ctx0" brushRef="#br0">3148 177 3329,'0'0'611,"0"0"-115,-21-6 238,-168-47 2035,-177-20 1354,189 50-3488,-202 2 0,364 20-630,-281 6 180,249 0-158,-1 1 1,1 2-1,0 3 1,-53 19-1,23 0-9,-133 75 0,-61 63 34,195-115-24,1 2 1,3 4-1,-78 82 0,103-89 50,2 1 0,3 3 1,1 1-1,-61 120 0,-41 152 416,128-284-433,2 0-1,2 1 0,2 0 1,2 1-1,-2 73 0,10-83-21,2-1 0,1 0 0,2 0 0,1 0 0,2-1 0,2 0 0,25 58 0,-7-28 39,3-1-1,3-1 0,2-2 0,3-2 0,3-1 1,2-3-1,2-1 0,3-3 0,2-1 1,108 78-1,-39-43-18,3-6 0,4-4 0,2-7-1,4-5 1,149 47 0,-105-53-53,2-8 0,2-8-1,228 22 1,-144-42 23,0-11 1,521-48-1,-751 33-25,327-47-3,-261 33-8,151-50 0,-177 42-24,-2-4 0,0-2 0,-3-4 0,-1-2 0,-2-4 0,121-100 0,-145 103 12,-1-2-1,-3-2 1,-1-1-1,-2-2 1,-3-2-1,-1-1 1,-3-2-1,-2-1 1,-3 0-1,19-59 1,-23 41 47,-4-1 1,-3-1-1,-3 0 0,-3-1 1,-4 0-1,-7-113 1,0 146 6,-1 0 0,-3 1 0,-1-1 0,-2 1 0,-2 1 0,-1 0 0,-2 1 1,-2 0-1,-28-46 0,8 26 190,-3 1-1,-3 2 1,-1 2 0,-88-80 0,46 54 33,-131-90 0,163 133-212,-1 3 0,-1 2-1,-1 3 1,-73-25 0,17 18-35,-2 5 0,-1 5 0,-192-17 0,-364 31-323,177 61-1834,172 10-2976,225-37 1044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02.715"/>
    </inkml:context>
    <inkml:brush xml:id="br0">
      <inkml:brushProperty name="width" value="0.1" units="cm"/>
      <inkml:brushProperty name="height" value="0.1" units="cm"/>
      <inkml:brushProperty name="color" value="#E71224"/>
    </inkml:brush>
  </inkml:definitions>
  <inkml:trace contextRef="#ctx0" brushRef="#br0">3519 59 1304,'0'0'1133,"0"0"-373,-19-5-124,-67-13 1430,-128-10-1,8 21-412,-299 27 0,356-3-937,2 6-1,-253 75 0,292-63-411,3 4 0,1 4-1,-182 107 1,157-67-276,-141 118 0,201-141-13,2 2 0,4 4 0,-75 99 0,83-92-14,4 3 1,4 2-1,2 3 0,5 0 1,-43 124-1,-9 108-1,79-252 20,2 1-1,3 0 1,1 75 0,6-97-29,2 1 0,2-1 1,1 1-1,3-1 0,13 48 1,-7-48 56,2 0 1,2-1-1,1-2 1,2 1-1,2-2 1,1-1-1,2-1 1,47 51-1,-33-47-35,2-1-1,1-2 1,2-2 0,1-2 0,1-2 0,60 28-1,9-3-40,2-6 0,2-4 0,245 54 0,-253-81 27,164 6 0,114-22 128,-352-1-108,133-7-94,255-44-1,160-74 235,-480 98-153,-1-5 0,-2-4-1,-2-4 1,-1-5 0,-3-5 0,137-91-1,-152 83 16,-2-3-1,-3-3 0,-3-4 0,88-105 1,45-103 59,-184 240-47,-2-1 0,-1-1 1,-1-1-1,-3 0 0,-1-1 1,10-48-1,-17 57 8,-1-1 1,-2 0-1,-1-1 0,-1 1 0,-2 0 1,-1-1-1,-2 1 0,-1 0 0,-2 0 1,0 0-1,-3 1 0,0 0 0,-2 0 1,-25-48-1,-2 16-158,-2 2 0,-71-82 0,-113-100 105,135 150 76,-356-333 96,416 402-282,-1 1-1,0 2 1,-2 1-1,-1 1 1,0 1-1,-1 2 1,-1 2-1,0 1 1,-1 2-1,0 1 1,-1 2-1,-59-6 1,-21 5-1543,0 5 1,-1 5 0,-181 25-1,193-9-2790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0.766"/>
    </inkml:context>
    <inkml:brush xml:id="br0">
      <inkml:brushProperty name="width" value="0.1" units="cm"/>
      <inkml:brushProperty name="height" value="0.1" units="cm"/>
      <inkml:brushProperty name="color" value="#E71224"/>
    </inkml:brush>
  </inkml:definitions>
  <inkml:trace contextRef="#ctx0" brushRef="#br0">2792 53 4673,'0'0'476,"0"0"-253,0 0 384,0 0 166,0 0-55,0 0-13,-16-4 63,15 3-770,-153-36 2553,71 29-1637,-164 6 0,170 3-520,-10 4-138,0 4 0,0 3 0,-166 47 0,-238 117 79,395-131-208,2 4 0,2 4 0,3 4 0,-132 110 1,-38 65 284,210-181-307,3 2 0,-77 113 0,103-131-88,2 0 0,1 1 0,1 1 1,3 0-1,0 1 0,3 1 0,-6 44 1,6-8 29,4 0 1,5 138 0,9-150 0,1-1-1,4 0 1,35 103 0,-33-119-44,3-1 0,1-1 0,3 0 0,1-2 1,40 56-1,-24-48-19,2-1 1,2-2 0,79 67 0,-63-64-2,3-3 1,1-2 0,2-3 0,1-4 0,3-2-1,1-3 1,1-3 0,2-3 0,121 28 0,34-15 50,311 14 0,236-43-168,-717-12 80,-1-4 1,1-1-1,-1-4 0,0-1 1,-1-4-1,-1-1 1,0-3-1,-2-3 0,0-1 1,76-48-1,-87 45 27,257-169-71,-19-23-67,-247 188 177,-2-2-1,-1-1 1,-1-1-1,-2-2 1,-2 0-1,-1-2 1,-2-1-1,-1-1 0,-3 0 1,-1-2-1,-2 0 1,-1 0-1,-3-1 1,-2-1-1,-1 0 1,-2 0-1,-1-46 0,-4 50 14,-2-1 0,-1 0 0,-3 1 0,-1 0-1,-1 0 1,-3 0 0,-1 1 0,-2 0-1,-2 1 1,-1 1 0,-24-40 0,-9 0 224,-3 2-1,-4 3 1,-99-102 0,-218-170 589,329 305-813,-405-329 432,422 348-683,-1 1 1,0 1 0,-2 2-1,0 1 1,-1 1 0,0 2-1,0 1 1,-2 2 0,1 0-1,-1 3 1,0 0 0,-1 3-1,-50-1 1,27 6-1495,0 3 1,-70 14-1,16 5-3794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58:24.728"/>
    </inkml:context>
    <inkml:brush xml:id="br0">
      <inkml:brushProperty name="width" value="0.1" units="cm"/>
      <inkml:brushProperty name="height" value="0.1" units="cm"/>
      <inkml:brushProperty name="color" value="#E71224"/>
    </inkml:brush>
  </inkml:definitions>
  <inkml:trace contextRef="#ctx0" brushRef="#br0">2400 194 128,'0'0'468,"0"0"-206,0 0 111,0 0 186,0 0 13,-2-6-75,2 2-313,-1 0 0,0 0 1,0 0-1,0 0 0,-1 1 0,1-1 0,-1 0 0,0 1 0,0 0 0,0-1 0,-1 1 0,1 0 0,-1 0 1,0 0-1,1 0 0,-1 1 0,-1-1 0,1 1 0,0 0 0,0 0 0,-1 0 0,0 0 0,1 0 0,-1 1 0,0 0 1,-4-1-1,-30-5 247,-1 2 0,0 1-1,0 3 1,-53 4 0,8-1 71,-58-3 680,-244 32-1,73 34-362,271-53-723,1 2 0,0 3 0,1 0 0,1 3 0,-48 32 0,38-16 59,2 3 0,2 1 0,2 3 0,1 1 0,3 2 0,2 1 0,-61 102-1,36-36 79,6 2 0,-72 208 0,71-138 26,9 2 0,-43 348 1,76-398-71,8 275 0,15-340-167,3-1 0,23 77 0,-21-95-14,8 31-6,4 0 0,3-2 1,4-1-1,4-1 0,3-2 1,51 76-1,-57-106-20,2-1-1,1-1 1,3-3 0,2-1-1,1-2 1,3-1 0,0-3-1,3-2 1,0-2 0,54 26-1,-18-19-4,2-4 0,1-4 0,122 28 0,-59-29-137,190 15-1,-173-35-28,186-12-1,-284-4 128,-1-3-1,0-2 1,-1-4-1,123-42 1,-92 18 130,-2-5 0,135-82 0,-165 82-59,-3-3 1,-2-3-1,-3-2 0,-1-3 1,-3-2-1,-3-3 1,-2-1-1,-3-3 0,42-76 1,-50 67 6,-3-2 0,-3 0 1,-3-2-1,-4-2 1,-3 0-1,12-93 0,-12 13 0,-8 0 0,-8-190 0,-9 293-2,-2 1 0,-3 0 1,-25-88-1,-65-154 145,71 232-115,-3 1 0,-3 2 0,-2 1 0,-3 2 0,-65-79 0,-254-247 279,289 317-299,-73-70 19,-5 7-1,-7 6 1,-234-147 0,373 263-230,-1 0-1,0 1 1,0 1 0,-1 0 0,0 1 0,0 1-1,-1 0 1,1 2 0,-1-1 0,-33 0 0,-155 4-3874,99 9-414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7:20.600"/>
    </inkml:context>
    <inkml:brush xml:id="br0">
      <inkml:brushProperty name="width" value="0.1" units="cm"/>
      <inkml:brushProperty name="height" value="0.1" units="cm"/>
      <inkml:brushProperty name="color" value="#E71224"/>
    </inkml:brush>
  </inkml:definitions>
  <inkml:trace contextRef="#ctx0" brushRef="#br0">2611 291 4601,'0'0'947,"0"0"157,0 0 107,0 0-52,0 0-262,-13-24 3498,-6 15-4215,-1 0 0,0 1 0,0 1 0,-1 1 0,-33-5 0,-111-8 135,131 16-235,-1046-24 808,993 32-912,1 4-1,0 3 1,0 5 0,1 3 0,-160 61 0,206-64 33,2 1 0,0 2 1,1 2-1,1 2 0,-51 43 1,60-43-2,0 1 0,2 1 0,0 1 0,2 1 0,2 1 0,-34 61 0,50-84-11,1 0 0,0 1 1,0-1-1,1 1 1,0-1-1,0 1 0,0 0 1,1 0-1,0-1 1,1 1-1,-1 0 0,1 0 1,1 0-1,-1 0 1,1 0-1,0 0 0,1 0 1,0 0-1,0-1 1,0 1-1,1-1 0,-1 1 1,2-1-1,-1 0 1,1 0-1,0-1 1,0 1-1,1-1 0,-1 0 1,1 0-1,0 0 1,1 0-1,-1-1 0,1 0 1,8 4-1,17 11 117,1-2 1,1-1-1,0-2 0,1-1 0,0-1 0,62 11 0,222 16 271,-118-19-74,114 10 94,-13-1-266,1010 56 644,-980-76-622,281 3 533,668 2-336,-1154-12-339,1045 24 105,-601-12-89,156-19 20,-320-34-43,-82 5 1,-60 18 11,120-11-15,-341 21 11,-1-2-1,0-2 0,42-16 0,119-56 54,-120 47-80,-9 4 2,104-60 0,-153 76-7,-1-1 0,0-2 0,-1 0 1,-1-1-1,-1-1 0,0-1 0,25-35 0,-41 50-3,-2 0-1,1 0 1,-1-1 0,0 1 0,0-1 0,0 1 0,-1-1 0,0 0-1,-1 0 1,1 0 0,-1 0 0,-1 0 0,1 0 0,-1 0-1,-1 0 1,1 0 0,-1 0 0,-4-14 0,2 11-30,-1 0 0,-1 0 0,1 0 1,-2 0-1,1 1 0,-2 0 0,1 0 0,-1 1 1,0-1-1,-1 2 0,-12-12 0,-16-8-41,-1 1 0,-2 2 0,0 1-1,-1 3 1,-2 1 0,1 1 0,-63-15-1,-31-1 30,-151-19 0,-880-81 80,-758 55 956,1244 77-525,-702 5-324,16 120-98,1120-85-26,-147 17 2,392-55-303,0 0-1,0 0 0,-1 1 1,1-1-1,0 0 0,0 0 0,0 1 1,0-1-1,0 0 0,0 1 1,-1-1-1,1 1 0,0-1 0,0 1 1,0 0-1,0-1 0,1 1 1,-1 0-1,-1 1 0,-5 5-2309,1-3-3463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6:49:18.014"/>
    </inkml:context>
    <inkml:brush xml:id="br0">
      <inkml:brushProperty name="width" value="0.1" units="cm"/>
      <inkml:brushProperty name="height" value="0.1" units="cm"/>
      <inkml:brushProperty name="color" value="#E71224"/>
    </inkml:brush>
  </inkml:definitions>
  <inkml:trace contextRef="#ctx0" brushRef="#br0">1778 157 1328,'0'0'1045,"0"0"-491,0 0-48,0 0 182,0 0-20,7-7-51,3-2-388,39-39 2376,-49 47-2452,0 1 1,1 0-1,-1 0 0,0-1 0,0 1 0,0 0 0,0 0 0,0 0 0,0-1 0,0 1 0,0 0 0,0-1 0,0 1 0,0 0 1,0 0-1,0-1 0,0 1 0,0 0 0,0 0 0,0-1 0,0 1 0,0 0 0,0 0 0,-1 0 0,1-1 0,0 1 0,0 0 0,0 0 1,0-1-1,0 1 0,-1 0 0,1 0 0,0 0 0,0 0 0,0-1 0,-1 1 0,1 0 0,0 0 0,0 0 0,-1 0 0,-16-7 948,-18 0-1604,-58 2 585,-96 6 1,58 1 123,100-2-178,-410 10 324,344-3-333,0 4 0,-144 37 0,189-35-4,1 2 0,0 3 0,1 2 0,1 2 0,-80 49-1,122-66-43,0 0 0,1 1-1,0 0 1,0 0 0,0 0-1,1 1 1,0 0-1,0 0 1,1 0 0,0 1-1,0 0 1,1-1-1,-3 11 1,2-5-2,1 0 1,1 0-1,0 0 1,1 0-1,0 1 0,1-1 1,3 24-1,-1-31 21,0 0-1,0 1 1,0-1 0,1 0-1,0 0 1,0 0 0,1-1-1,-1 1 1,1-1-1,1 0 1,-1 0 0,1 0-1,9 8 1,7 4 31,1-1 0,23 14 0,-9-11 51,0-1 0,1-1 0,1-3 0,0 0 0,74 14 0,207 16 249,-222-34-286,551 61 416,633 17 561,-74-66-700,-1114-22-306,746 24 252,-559 3-226,434 27 15,-86-60 14,-181-3-48,243-27-18,-516 13 48,328-87 1,-446 93-17,0-2 1,-2-2 0,0-3-1,-2-2 1,0-2 0,-2-2-1,62-51 1,-102 73-45,0 0 0,0-1 0,-1-1-1,0 0 1,-1 0 0,0-1 0,-1 1 0,0-2 0,0 1 0,-1-1 0,-1 0-1,0 0 1,-1-1 0,0 1 0,-1-1 0,0 0 0,-1 0 0,1-22 0,-3 29-2,-1-1 1,0 0-1,0 1 1,0-1-1,-1 0 1,0 1-1,0 0 1,0-1-1,-1 1 1,0 0-1,0 0 1,-1 0-1,-4-5 1,-1 1-20,1 0 0,-2 1 0,1 0 0,-1 1 0,-1 0 0,-14-9 1,-10-2-9,-1 1 0,0 2 0,-58-17 1,-40-5 30,-139-21 0,-142-2-11,-235 12 62,-2 43 13,489 6-46,-645-5 95,-532 3-132,156 63-22,816-45-214,-30 1 34,-38 5-257,431-22-250,-22 1 2373,19 3-3542,13 3-6300,-1-3 2940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16:09.681"/>
    </inkml:context>
    <inkml:brush xml:id="br0">
      <inkml:brushProperty name="width" value="0.1" units="cm"/>
      <inkml:brushProperty name="height" value="0.1" units="cm"/>
      <inkml:brushProperty name="color" value="#E71224"/>
    </inkml:brush>
  </inkml:definitions>
  <inkml:trace contextRef="#ctx0" brushRef="#br0">2368 225 3489,'0'0'1021,"0"0"24,0 0 127,0 0-24,0 0-244,-19-19 693,-16 9-958,-1 1 0,0 2 0,0 1 1,-43-1-1,-150 7-706,103 2 348,-139 10-25,-318 56 0,523-59-195,-44 7-48,-201 59 0,255-59-37,0 3-1,1 2 0,1 2 0,2 2 0,-81 58 0,118-77-2,1 1-1,0 1 0,0-1 0,1 1 1,0 0-1,1 1 0,-9 14 0,12-18-6,1 1 0,-1-1 0,1 0 0,1 1 0,-1-1 0,1 1 0,0 0 0,0-1 0,1 1 0,-1 0 0,1 0 0,1-1 0,-1 1 0,1 0 0,3 10 0,-2-11 20,0 0 1,1 0 0,-1 0 0,1 0-1,1-1 1,-1 1 0,1-1 0,-1 0 0,1 0-1,0 0 1,1-1 0,-1 1 0,1-1 0,6 4-1,76 36 55,-76-39 1,40 17 110,2-4 1,0-1 0,1-3 0,81 9 0,230 3 524,-222-19-541,341 28 303,205 9-182,593 48-136,-724-42-120,359-27-26,-756-22-14,-56-2-203,1-4 0,-2-5 0,1-4 0,-2-5 0,-1-5 0,0-4 0,-2-4 0,127-62 0,-204 83 248,0-1 1,0-1-1,-2-1 0,1-1 1,34-34-1,-48 42 13,0-1 0,0 0 0,-1 0 0,-1-1 0,0 0 0,0 0 0,0 0 0,-2-1 0,1 0 0,-1 0 0,-1 0 0,0 0 1,-1-1-1,0 1 0,1-19 0,-3 20 3,0 1 1,0 0-1,-1 0 1,-1 0 0,0 0-1,0 1 1,0-1-1,-1 0 1,0 1 0,-1-1-1,0 1 1,0 0-1,-1 1 1,0-1 0,-1 1-1,1 0 1,-1 0 0,0 0-1,-10-7 1,-4-2-7,0 2 0,0 0 0,-1 1 0,-1 1 0,0 1 0,-1 2 0,-36-12 0,-174-34-20,221 52 14,-666-86 267,-5 50-98,269 19-85,-674-101 385,984 104-513,0 6 1,-1 4 0,0 4-1,1 5 1,-111 17 0,-36 27-622,87-12-2650,146-30 2684,-48 9-3982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038"/>
    </inkml:context>
    <inkml:brush xml:id="br0">
      <inkml:brushProperty name="width" value="0.1" units="cm"/>
      <inkml:brushProperty name="height" value="0.1" units="cm"/>
      <inkml:brushProperty name="color" value="#E71224"/>
    </inkml:brush>
  </inkml:definitions>
  <inkml:trace contextRef="#ctx0" brushRef="#br0">52 238 4673,'0'0'1038,"0"0"-60,0 0 215,0 0 186,0 0-216,-8-6-274,-26-18-121,34 24-699,-1-1 0,1 1-1,-1 0 1,1 0 0,-1 0 0,1-1-1,0 1 1,-1 0 0,1-1 0,-1 1-1,1 0 1,0-1 0,-1 1-1,1 0 1,-1-1 0,1 1 0,0-1-1,0 1 1,-1-1 0,1 1 0,0-1-1,0 1 1,0-1 0,-1 1-1,1-1 1,0 1 0,0-1 0,0 1-1,0-1 1,0 1 0,0-1 0,0 1-1,0-1 1,0 1 0,0-1-1,0 1 1,1-1 0,-1 1 0,0-1-1,15-6-381,-12 6 487,225-63-671,298-45 1,-523 108-110,11-1-553,-12-1-4307,-5 0 3248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2"/>
    </inkml:context>
    <inkml:brush xml:id="br0">
      <inkml:brushProperty name="width" value="0.05" units="cm"/>
      <inkml:brushProperty name="height" value="0.05" units="cm"/>
    </inkml:brush>
  </inkml:definitions>
  <inkml:trace contextRef="#ctx0" brushRef="#br0">7 1 7074,'0'0'1280,"0"0"167,0 0-158,0 0-520,0 0-397,0 0 36,-4 19 744,5-2-745,1 1 0,1-1 0,0 0 0,8 21 0,2 18-32,0 9-56,-3 0-1,5 113 1,-15-178-198,0 0 82,-3-1-224,0-1 1,0 1-1,1-1 0,-1 0 0,0 0 1,1 0-1,0 0 0,-1 0 0,1-1 1,-3-4-1,-1 1-4,-4-6 82,7 9 169,1 0 0,-1 0 0,0 0 0,0 0 0,0 0 0,-6-3 0,9 6-77,0 0-216,16 0 3,6 1 541,1 2-1,32 8 0,-35-6-466,-19-5-101,10 4-114,-8 2-3033,-3-3-1581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0.831"/>
    </inkml:context>
    <inkml:brush xml:id="br0">
      <inkml:brushProperty name="width" value="0.05" units="cm"/>
      <inkml:brushProperty name="height" value="0.05" units="cm"/>
    </inkml:brush>
  </inkml:definitions>
  <inkml:trace contextRef="#ctx0" brushRef="#br0">0 0 1640,'0'0'2089,"0"0"-1025,0 0-144,0 0-920,0 0-128,0 0-968,0 0-416</inkml:trace>
  <inkml:trace contextRef="#ctx0" brushRef="#br0" timeOffset="1">0 0 4241,'112'24'1304,"-112"-24"497,0 0-665,0 0-664,0 0-472,0 0-216,0 0-848,0 0-905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3.452"/>
    </inkml:context>
    <inkml:brush xml:id="br0">
      <inkml:brushProperty name="width" value="0.1" units="cm"/>
      <inkml:brushProperty name="height" value="0.1" units="cm"/>
      <inkml:brushProperty name="color" value="#E71224"/>
    </inkml:brush>
  </inkml:definitions>
  <inkml:trace contextRef="#ctx0" brushRef="#br0">71 2 1632,'0'0'1399,"0"0"-512,0 0-61,0 0 193,0 0-23,0 0-355,-1-1-627,1 1-1,0 0 1,-1 0-1,1 0 1,0 0-1,-1-1 1,1 1-1,-1 0 1,1 0-1,0 0 1,-1 0-1,1 0 1,0 0 0,-1 0-1,1 0 1,0 0-1,-1 0 1,1 0-1,-1 0 1,1 1-1,0-1 1,-1 0-1,1 0 1,0 0-1,-1 0 1,1 1-1,0-1 1,-1 0-1,1 0 1,0 0-1,0 1 1,-1-1-1,1 0 1,0 1-1,0-1 1,-1 0-1,1 1 1,0-1-1,0 0 1,0 1-1,0-1 1,0 0 0,-1 1-1,-18 104 2272,-12 193 1,24 113 284,7-344-2448,0-66-168,0-1 0,1 1 0,-1-1 0,0 0 0,0 1 0,0-1 0,0 0 0,0 1-1,1-1 1,-1 1 0,0-1 0,0 0 0,1 1 0,-1-1 0,0 0 0,0 0 0,1 1 0,-1-1 0,0 0 0,1 0 0,-1 1 0,0-1 0,1 0 0,-1 0 0,1 0 0,-1 0 0,0 1 0,1-1-1,-1 0 1,0 0 0,1 0 0,-1 0 0,1 0 0,-1 0 0,1 0 0,-1 0 0,0 0 0,1 0 0,-1 0 0,1 0 0,-1-1 0,0 1 0,1 0 0,-1 0 0,0 0 0,1-1 0,-1 1 0,0 0-1,1 0 1,-1-1 0,1 1 0,21-13-3048,4-8-1802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4.637"/>
    </inkml:context>
    <inkml:brush xml:id="br0">
      <inkml:brushProperty name="width" value="0.1" units="cm"/>
      <inkml:brushProperty name="height" value="0.1" units="cm"/>
      <inkml:brushProperty name="color" value="#E71224"/>
    </inkml:brush>
  </inkml:definitions>
  <inkml:trace contextRef="#ctx0" brushRef="#br0">10 141 800,'0'0'2399,"0"0"-1074,0 0-168,0 0 110,0 0-207,-2-4-443,0 1-592,0 10 61,-1 29 224,2 63 531,2-78-625,5 118 534,35 206-1,-40-339-681,-1-3-2,0 0-1,0-1 1,0 1 0,1 0-1,-1 0 1,1-1-1,0 1 1,0 0 0,0-1-1,0 1 1,3 4-1,0-36 2317,5-43-1898,33-136 0,40-64-241,-18 67-242,-57 186 360,3 2-4032,-10 17 3577,0 0-1,0 0 1,1 0-1,-1-1 1,0 1-1,0 0 1,0 0-1,0 0 1,1 0-1,-1 0 1,0 0-1,0 0 1,0 0 0,1 0-1,-1 0 1,0 0-1,0 0 1,0 0-1,0 0 1,1 0-1,-1 0 1,0 0-1,0 0 1,0 0 0,1 0-1,-1 0 1,0 0-1,0 0 1,0 0-1,0 1 1,1-1-1,-1 0 1,0 0-1,0 0 1,0 0 0,0 0-1,0 0 1,1 1-1,-1-1 1,0 0-1,0 0 1,0 0-1,0 0 1,0 1-1,0-1 1,5 23-2924,-3 2 377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5.515"/>
    </inkml:context>
    <inkml:brush xml:id="br0">
      <inkml:brushProperty name="width" value="0.1" units="cm"/>
      <inkml:brushProperty name="height" value="0.1" units="cm"/>
      <inkml:brushProperty name="color" value="#E71224"/>
    </inkml:brush>
  </inkml:definitions>
  <inkml:trace contextRef="#ctx0" brushRef="#br0">39 450 776,'0'0'895,"-1"14"117,-36 438 4343,37-452-4982,0-9 1482,-1-176-151,3-210-1053,-1 371-630,1 0-1,2 1 0,0-1 0,1 1 1,1 0-1,2 0 0,10-24 1,-15 40-44,0 0 1,1 0 0,0 0-1,0 0 1,1 1 0,-1 0-1,2 0 1,-1 0 0,0 0-1,1 1 1,0 0 0,1 0-1,-1 0 1,1 1 0,-1 0-1,1 0 1,1 1 0,-1 0-1,0 0 1,1 1 0,-1 0-1,1 0 1,0 1 0,15-1-1,-17 1-5,0 1-1,0 0 1,0 1-1,0-1 0,0 1 1,0 0-1,0 1 1,-1 0-1,1 0 1,-1 0-1,1 0 1,-1 1-1,0 0 0,1 0 1,-1 0-1,-1 1 1,1-1-1,-1 1 1,1 1-1,-1-1 1,0 0-1,-1 1 0,1 0 1,-1 0-1,0 0 1,0 0-1,0 1 1,2 7-1,-1-4 19,-2-1 0,1 0 0,-1 1 0,0 0 0,-1-1 0,0 1 0,0 0 0,-1 0 0,0 0 0,-1-1 0,0 1 0,-3 13 0,1-10 33,-1 0-1,-1 0 1,0 0 0,-1-1 0,0 0 0,0 0 0,-16 18-1,-8 4 93,-1-1 0,-2-2 0,-70 50 0,73-58-116,20-15-3,1 1 0,0-1 0,1 1 0,-11 14 0,17-21-14,1 0 1,0 0 0,0 1 0,0-1 0,0 0 0,0 1-1,0-1 1,1 1 0,-1-1 0,0 1 0,1-1 0,-1 1-1,1-1 1,0 1 0,-1 0 0,1-1 0,0 1 0,0 0-1,0-1 1,0 1 0,0-1 0,0 1 0,1 0-1,-1-1 1,0 1 0,1-1 0,-1 1 0,1 0 0,0-1-1,0 1 1,-1-1 0,1 0 0,0 1 0,0-1 0,0 0-1,0 0 1,1 1 0,-1-1 0,0 0 0,0 0 0,3 1-1,19 9 267,0-2-1,1 0 1,0-1-1,0-2 1,1-1-1,0 0 1,28 0-1,-20 0 41,95 10 938,149-2 1,-277-12-1639,0 0-1,0 1 1,-1-1 0,1 0 0,-1 0-1,1 1 1,-1-1 0,0 0-1,0 0 1,1 0 0,-1 0-1,0 0 1,0 0 0,0 0 0,0 0-1,-2 1 1,-13 10-5118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213"/>
    </inkml:context>
    <inkml:brush xml:id="br0">
      <inkml:brushProperty name="width" value="0.1" units="cm"/>
      <inkml:brushProperty name="height" value="0.1" units="cm"/>
      <inkml:brushProperty name="color" value="#E71224"/>
    </inkml:brush>
  </inkml:definitions>
  <inkml:trace contextRef="#ctx0" brushRef="#br0">0 570 3089,'0'0'1012,"0"0"-311,0 0-135,0 0-193,0 0-121,0 0 516,13-8 477,30-19-519,-1-1-1,-1-3 1,-2-1 0,-2-2 0,46-52-1,-45 41-380,-1-2 0,-3-2 0,-1-1 0,39-82-1,-63 151-657,0 0 0,8 31-1,-16-47 314,48 128 446,-22-64-372,32 126 1,-59-193-61,0 1 0,0-1 0,1 1 1,-1 0-1,0-1 0,0 1 0,-1 0 0,1-1 1,0 1-1,0-1 0,0 1 0,0 0 0,0-1 1,-1 1-1,1-1 0,0 1 0,-1-1 0,1 1 0,0-1 1,-1 1-1,1-1 0,0 1 0,-1-1 0,1 1 1,-1-1-1,1 0 0,-1 1 0,1-1 0,-1 0 0,1 1 1,-1-1-1,0 0 0,1 0 0,-1 1 0,1-1 1,-1 0-1,1 0 0,-1 0 0,0 0 0,1 0 1,-1 0-1,0 0 0,1 0 0,-1 0 0,1 0 0,-1 0 1,0 0-1,1-1 0,-1 1 0,1 0 0,-1 0 1,1-1-1,-1 1 0,0 0 0,0-1 0,-39-14 472,40 15-484,-38-18 410,1-1 0,0-2 0,2-1 0,-48-40 0,92 60-1122,1 0 0,-1 1 0,0 0 0,1 1 0,10 0 0,28 1-902,56-4-2688,-56-5 448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6.784"/>
    </inkml:context>
    <inkml:brush xml:id="br0">
      <inkml:brushProperty name="width" value="0.1" units="cm"/>
      <inkml:brushProperty name="height" value="0.1" units="cm"/>
      <inkml:brushProperty name="color" value="#E71224"/>
    </inkml:brush>
  </inkml:definitions>
  <inkml:trace contextRef="#ctx0" brushRef="#br0">5 84 3689,'0'0'1292,"0"0"-794,0 0-34,0 15 353,-2 127 938,1-39 4,0-77-149,1-24-546,0-8 203,0 3-1245,0-35 45,1-1 0,2 1 0,8-40 0,-9 68-92,0 1 0,1-1 1,0 1-1,0 0 0,1 0 1,0 0-1,1 0 0,0 0 0,0 1 1,1 0-1,0 0 0,0 1 1,1 0-1,0 0 0,0 0 1,1 1-1,12-9 0,-14 13-7,-1 0 0,1-1-1,0 2 1,0-1 0,0 1-1,0 0 1,0 0 0,0 0-1,0 1 1,0 0 0,0 0-1,0 1 1,0 0 0,0 0 0,0 0-1,0 1 1,7 2 0,-11-3 17,1 0 0,0 0 1,0 0-1,-1 1 1,1-1-1,0 1 0,-1 0 1,0 0-1,1-1 1,-1 2-1,0-1 0,0 0 1,0 0-1,0 1 1,-1-1-1,1 1 1,-1-1-1,1 1 0,-1 0 1,0 0-1,0-1 1,0 1-1,0 0 0,0 0 1,-1 0-1,0 0 1,1 0-1,-1 0 0,0 0 1,0 0-1,-1 0 1,1 0-1,-1 0 1,1 0-1,-1 0 0,-2 4 1,1-3 46,-1 0 0,1 1 0,-1-1 0,-1 0 0,1 0 0,0-1 0,-1 1 0,0-1 0,0 1 1,0-1-1,0-1 0,0 1 0,-8 3 0,-62 27 435,44-24-546,18-7-6086,21-4 1827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369"/>
    </inkml:context>
    <inkml:brush xml:id="br0">
      <inkml:brushProperty name="width" value="0.1" units="cm"/>
      <inkml:brushProperty name="height" value="0.1" units="cm"/>
      <inkml:brushProperty name="color" value="#E71224"/>
    </inkml:brush>
  </inkml:definitions>
  <inkml:trace contextRef="#ctx0" brushRef="#br0">5 53 3169,'0'0'1493,"0"0"-607,0 0-551,0 0 86,0 0 163,0 19-74,0 153 1026,-1-84-928,1-51 163,-1-28 175,1-11 544,-1-50-1335,0 22-100,0 0 0,2 1-1,1-1 1,10-45 0,-11 68-93,1 0-1,0 1 1,1-1-1,0 0 1,0 1 0,0 0-1,1 0 1,-1 0-1,2 0 1,-1 0-1,0 1 1,1 0 0,0 0-1,1 0 1,-1 0-1,1 1 1,0 0-1,0 0 1,0 1-1,0 0 1,0 0 0,1 0-1,0 1 1,10-3-1,-16 4 4,1 1-1,-1-1 0,1 1 0,-1 0 1,1-1-1,0 1 0,-1 0 0,1 0 1,-1 0-1,1 0 0,0 0 0,-1 0 1,1 1-1,-1-1 0,1 0 0,0 1 1,-1-1-1,1 1 0,-1 0 0,1 0 1,-1-1-1,0 1 0,1 0 0,-1 0 1,0 0-1,0 0 0,1 0 0,-1 1 1,0-1-1,0 0 0,0 1 0,-1-1 1,1 0-1,0 1 0,0-1 0,0 2 1,0 1 48,-1 0 0,1-1 0,-1 1 1,0-1-1,0 1 0,0-1 0,0 1 1,-1 0-1,0-1 0,1 1 0,-1-1 1,-1 1-1,1-1 0,0 0 0,-1 0 0,-2 5 1,-9 11 340,0-1 0,-25 25 0,-16 22-1100,48-53-653,7-5-4413,9-7 1587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1:07.865"/>
    </inkml:context>
    <inkml:brush xml:id="br0">
      <inkml:brushProperty name="width" value="0.1" units="cm"/>
      <inkml:brushProperty name="height" value="0.1" units="cm"/>
      <inkml:brushProperty name="color" value="#E71224"/>
    </inkml:brush>
  </inkml:definitions>
  <inkml:trace contextRef="#ctx0" brushRef="#br0">306 1 5817,'0'0'843,"0"0"-120,0 0 78,-17-1-55,-54 2-350,66-1-352,0 1 1,0 0-1,0 0 0,0 0 1,0 1-1,0-1 1,0 1-1,0 0 0,1 1 1,-1-1-1,1 1 0,0 0 1,-1 0-1,1 0 1,1 1-1,-1-1 0,0 1 1,1 0-1,0 0 0,-4 7 1,3-4-38,0 0-1,0 0 1,1 1 0,0 0 0,1 0 0,0 0 0,0 0-1,1 0 1,0 0 0,-1 12 0,3-13-25,0 0 0,0 0 0,1 0 0,0 0 1,0 0-1,0-1 0,1 1 0,0-1 0,0 1 0,1-1 0,0 0 1,6 8-1,11 11 105,34 33 1,-22-25 44,-8-8-63,30 33 60,-52-55-125,0 1 0,0 0 0,-1 0 0,1 0 0,-1 0 0,0 0 0,0 0 0,0 1 0,-1-1 0,1 1 0,-1-1 0,1 9 0,-3-11 41,0-1-1,1 1 0,-1-1 1,0 1-1,0-1 0,0 1 1,0-1-1,0 1 1,0-1-1,0 0 0,0 0 1,-1 0-1,1 0 0,0 0 1,-1 0-1,1 0 0,-1 0 1,1 0-1,-1-1 0,0 1 1,1 0-1,-1-1 1,0 0-1,1 1 0,-3-1 1,-53 11 1230,47-10-1056,-39 6 1151,-69 1 1,48-13-3420,60 2-1955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278"/>
    </inkml:context>
    <inkml:brush xml:id="br0">
      <inkml:brushProperty name="width" value="0.1" units="cm"/>
      <inkml:brushProperty name="height" value="0.1" units="cm"/>
      <inkml:brushProperty name="color" value="#E71224"/>
    </inkml:brush>
  </inkml:definitions>
  <inkml:trace contextRef="#ctx0" brushRef="#br0">112 49 1216,'0'0'1066,"0"0"-457,0 0 211,0 0 114,0 0-72,3-7 63,1 0-530,-3 5-198,1 0-1,-1 0 1,1-1-1,-1 1 0,0 0 1,0-1-1,0 1 1,-1-1-1,1 1 0,-1-1 1,1 1-1,-1-4 1,0 6 372,0 0-58,0 0-2,0 0-3,0 0-51,0 0-157,0 0-259,-4 10-363,-14 29 316,-4 8 456,1 1 0,3 0-1,-22 94 1,40-141-204,-1 3-1822,-2-5-3967,-1-4 129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1.954"/>
    </inkml:context>
    <inkml:brush xml:id="br0">
      <inkml:brushProperty name="width" value="0.1" units="cm"/>
      <inkml:brushProperty name="height" value="0.1" units="cm"/>
      <inkml:brushProperty name="color" value="#E71224"/>
    </inkml:brush>
  </inkml:definitions>
  <inkml:trace contextRef="#ctx0" brushRef="#br0">9 139 2921,'0'0'1047,"0"0"-81,0 0 276,0 0-66,0 0-250,0 0-191,-2-4-170,1 2-503,0 1-1,1-1 1,-1 1-1,0-1 1,0 0 0,1 0-1,-1 1 1,1-1-1,0 0 1,0 0 0,-1 0-1,1 1 1,0-1-1,0 0 1,1 0 0,-1 0-1,0 1 1,0-1-1,1 0 1,-1 0 0,1 1-1,0-1 1,0 0-1,-1 1 1,1-1 0,0 1-1,0-1 1,0 1-1,1-1 1,-1 1 0,0 0-1,2-2 1,5-2-64,-1 1-1,1 0 1,-1 0 0,1 1-1,0 0 1,13-3-1,47-10 47,0 3-1,2 3 1,-1 3-1,139 4 1,-201 3-56,-1 1 1,0-1-1,1 1 0,-1 1 1,0-1-1,0 1 0,0 0 1,0 0-1,0 1 1,0 0-1,-1 0 0,1 0 1,-1 1-1,0 0 0,0 0 1,0 0-1,0 1 0,-1-1 1,0 1-1,0 0 1,0 0-1,-1 1 0,1-1 1,-1 1-1,0-1 0,-1 1 1,0 0-1,0 0 0,0 1 1,0-1-1,-1 0 1,0 0-1,-1 1 0,1-1 1,-1 0-1,0 1 0,-1-1 1,0 1-1,-2 8 0,1-10 42,0 1-1,-1-1 1,0 0 0,0 0-1,0 0 1,-1 0-1,1 0 1,-1-1-1,0 0 1,-1 0-1,1 0 1,-1 0-1,1-1 1,-1 1-1,0-1 1,-1-1-1,1 1 1,0-1-1,-6 2 1,-10 4 98,-1-1 1,0-1-1,-35 5 1,-8-6-231,37-4-3537,22-1 18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2.637"/>
    </inkml:context>
    <inkml:brush xml:id="br0">
      <inkml:brushProperty name="width" value="0.1" units="cm"/>
      <inkml:brushProperty name="height" value="0.1" units="cm"/>
      <inkml:brushProperty name="color" value="#E71224"/>
    </inkml:brush>
  </inkml:definitions>
  <inkml:trace contextRef="#ctx0" brushRef="#br0">80 0 856,'0'0'962,"0"0"-572,0 0-79,0 0 284,0 0 181,0 0-38,-5 13-61,-3 8 25,-2 0 0,0-1 1,-25 35-1,24-41 764,19-24 611,22-25-1098,-20 28-997,0 0 0,0 0 0,0 1 0,1 0 0,0 0 0,1 1 1,-1 1-1,1 0 0,15-3 0,40-2-2458,3 7-3407,-51 2 2721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227"/>
    </inkml:context>
    <inkml:brush xml:id="br0">
      <inkml:brushProperty name="width" value="0.05" units="cm"/>
      <inkml:brushProperty name="height" value="0.05" units="cm"/>
    </inkml:brush>
  </inkml:definitions>
  <inkml:trace contextRef="#ctx0" brushRef="#br0">1 2 1240,'0'0'2505,"0"0"-1273,0 0 232,0 0-639,0 0-801,0 0-24,0 0-1065,0-2-1143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140"/>
    </inkml:context>
    <inkml:brush xml:id="br0">
      <inkml:brushProperty name="width" value="0.1" units="cm"/>
      <inkml:brushProperty name="height" value="0.1" units="cm"/>
      <inkml:brushProperty name="color" value="#E71224"/>
    </inkml:brush>
  </inkml:definitions>
  <inkml:trace contextRef="#ctx0" brushRef="#br0">62 0 1616,'0'0'1169,"0"0"-519,0 0-153,0 0-53,0 0-88,0 0 74,-9 10 103,-26 33-88,33-40-426,0 0 0,0 0 1,0 1-1,0-1 0,1 1 0,-1 0 1,1-1-1,0 1 0,0 0 0,1 0 1,-1 0-1,1 0 0,-1 0 0,1 0 1,0 0-1,1-1 0,-1 1 0,1 0 1,0 0-1,0 0 0,0 0 0,0-1 1,1 1-1,-1 0 0,1-1 0,0 0 1,0 1-1,0-1 0,1 0 0,-1 0 0,1 0 1,-1 0-1,1 0 0,5 2 0,-3-2 65,1 0-1,0 0 0,0-1 1,0 0-1,0-1 0,0 1 1,1-1-1,-1 0 0,0-1 1,1 1-1,-1-1 0,0 0 1,1-1-1,-1 0 0,0 0 1,11-3-1,-13 3 29,-1 0 0,1-1 0,-1 1 0,1-1 0,-1 0 0,0 0-1,0 0 1,0 0 0,0-1 0,0 1 0,0-1 0,0 0 0,-1 0 0,1 0 0,-1 0 0,0 0 0,0 0 0,0-1 0,-1 1-1,1-1 1,-1 1 0,0-1 0,0 0 0,0 1 0,0-1 0,0 0 0,-1 0 0,0-4 0,0 4-85,-1 0 0,0 0-1,0 0 1,-1 0 0,1 0 0,-1 1 0,0-1 0,0 1 0,0-1 0,0 1 0,0 0 0,-1-1-1,0 1 1,1 1 0,-1-1 0,0 0 0,-1 1 0,1-1 0,0 1 0,-1 0 0,-4-2-1,5 2-292,0 1-1,0-1 0,0 1 1,0 0-1,-1 0 0,1 0 1,0 1-1,0-1 0,-1 1 0,1 0 1,0-1-1,-1 2 0,1-1 1,-1 0-1,1 1 0,-6 1 1,-1 5-1887,2 3-427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3.703"/>
    </inkml:context>
    <inkml:brush xml:id="br0">
      <inkml:brushProperty name="width" value="0.1" units="cm"/>
      <inkml:brushProperty name="height" value="0.1" units="cm"/>
      <inkml:brushProperty name="color" value="#E71224"/>
    </inkml:brush>
  </inkml:definitions>
  <inkml:trace contextRef="#ctx0" brushRef="#br0">379 1 2505,'0'0'766,"0"0"-219,0 0-287,0 0-161,0 0-4,0 0 110,0 0 138,-5 10 138,-6 24 94,1 1 0,2 0 1,-6 61-1,12-64-363,-2-1 0,0 0 1,-2 0-1,-2 0 0,-12 31 0,18-55-47,-1 0 0,0 0 0,0 0-1,-1-1 1,1 1 0,-2-1 0,1 0 0,-1 0-1,0-1 1,0 1 0,0-1 0,-1 0-1,0-1 1,0 1 0,0-1 0,0 0-1,-1-1 1,0 1 0,1-1 0,-1 0 0,0-1-1,-1 0 1,1 0 0,0-1 0,-1 0-1,-13 1 1,14-2-52,0 0-1,1 0 1,-1-1-1,0 1 1,1-2-1,-1 1 1,1-1-1,0 0 1,-1 0-1,1 0 1,-9-6-1,12 5-199,0 1 0,0-1 0,0 0 0,0 0 0,1 0 0,-1-1 0,1 1-1,0-1 1,0 1 0,0-1 0,0 0 0,1 1 0,0-1 0,-1 0 0,1 0 0,1 0 0,-1 0 0,1 0 0,-1 0-1,1-6 1,0 0-584,-1 1-1,1-1 0,1 1 0,-1-1 0,2 1 0,-1-1 0,1 1 1,6-16-1,6-6-3791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042"/>
    </inkml:context>
    <inkml:brush xml:id="br0">
      <inkml:brushProperty name="width" value="0.1" units="cm"/>
      <inkml:brushProperty name="height" value="0.1" units="cm"/>
      <inkml:brushProperty name="color" value="#E71224"/>
    </inkml:brush>
  </inkml:definitions>
  <inkml:trace contextRef="#ctx0" brushRef="#br0">1 0 6433,'0'0'1185,"0"0"39,0 0-368,0 0-544,0 0-312,0 0-80,0 0-584,0 4-1472,0 4-2017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4.573"/>
    </inkml:context>
    <inkml:brush xml:id="br0">
      <inkml:brushProperty name="width" value="0.1" units="cm"/>
      <inkml:brushProperty name="height" value="0.1" units="cm"/>
      <inkml:brushProperty name="color" value="#E71224"/>
    </inkml:brush>
  </inkml:definitions>
  <inkml:trace contextRef="#ctx0" brushRef="#br0">31 6 2377,'0'0'638,"0"0"-236,0 0 26,0 0-5,0 0-51,0 0 4,6 8-18,-5-6-359,2 2 92,-1-1 0,1 1 0,-1-1 0,1 0-1,0 1 1,0-1 0,1-1 0,-1 1 0,1 0 0,-1-1 0,1 0 0,0 0 0,0 0-1,0 0 1,0 0 0,0-1 0,0 0 0,0 0 0,1 0 0,6 0 0,4 0 174,-4 0-133,-1 0 0,1-1 0,-1-1 0,21-3 0,-29 4-90,0-1 0,0 1 0,0-1 0,0 1 1,0-1-1,0 0 0,-1 0 0,1 0 0,0 0 0,-1-1 1,1 1-1,0 0 0,-1-1 0,0 1 0,1-1 1,-1 1-1,0-1 0,0 1 0,0-1 0,0 0 1,0 0-1,0 0 0,0 1 0,-1-1 0,1 0 1,-1 0-1,1 0 0,-1 0 0,0 0 0,0 0 1,0-4-1,0 5-41,-1 1 1,1-1 0,-1 0 0,0 0-1,1 0 1,-1 1 0,0-1-1,0 0 1,0 1 0,0-1 0,1 0-1,-1 1 1,0-1 0,0 1 0,0 0-1,0-1 1,0 1 0,0 0-1,0-1 1,0 1 0,0 0 0,0 0-1,-1 0 1,1 0 0,-1 0-1,-33-1-167,33 1 156,-10-1-9,0 2 0,-1-1 1,1 2-1,0-1 1,0 2-1,-1-1 0,2 2 1,-16 6-1,23-8-5,0 0-1,0 1 0,0-1 1,0 1-1,1 0 1,-1 0-1,1 0 1,0 1-1,0-1 1,0 1-1,0 0 1,1 0-1,0 0 1,-1 0-1,1 0 1,1 0-1,-1 1 0,1-1 1,-1 1-1,1-1 1,1 1-1,-1-1 1,1 1-1,-1 0 1,2 6-1,-2-8 21,1 1 0,1 0 0,-1 0 0,0-1 0,1 1 0,0-1 0,0 1 0,0 0 0,0-1-1,0 1 1,1-1 0,-1 0 0,1 0 0,0 1 0,3 2 0,-1-2-327,0 0-1,1 0 1,0-1-1,0 0 1,0 0-1,0 0 1,1 0-1,8 3 1,6 1-2359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5.774"/>
    </inkml:context>
    <inkml:brush xml:id="br0">
      <inkml:brushProperty name="width" value="0.1" units="cm"/>
      <inkml:brushProperty name="height" value="0.1" units="cm"/>
      <inkml:brushProperty name="color" value="#E71224"/>
    </inkml:brush>
  </inkml:definitions>
  <inkml:trace contextRef="#ctx0" brushRef="#br0">216 219 2593,'0'0'1361,"0"0"-346,0 0-29,0 0-268,0 0-280,0 0-163,-11 1-43,2 0-136,0 1 0,-1 0 0,2 0 0,-1 1 0,0 0 0,0 0 0,1 1 1,0 0-1,0 1 0,0 0 0,0 0 0,1 1 0,0 0 0,-9 9 0,6-4-41,0 0 0,1 0 0,1 1 0,-10 17 0,15-25-80,1 1-1,0-1 0,0 1 0,0-1 1,1 1-1,0-1 0,0 1 1,0 0-1,0 0 0,1 0 0,-1-1 1,1 1-1,1 0 0,-1 0 0,1 0 1,-1 0-1,3 4 0,-2-6 31,1 0 0,0-1-1,0 1 1,0-1-1,0 0 1,0 1 0,0-1-1,1 0 1,-1 0 0,1 0-1,-1-1 1,1 1-1,0-1 1,0 1 0,-1-1-1,1 0 1,0 0 0,0 0-1,0 0 1,5 0 0,65 6 37,-71-7-43,18 0 17,1 0 1,-1-2-1,1 0 0,-1-1 1,0-1-1,0-1 0,0 0 0,0-2 1,-1 0-1,0-2 0,-1 0 1,0-1-1,0 0 0,-1-2 1,-1 0-1,22-20 0,-8 4 17,-1-2 0,-2-1 0,25-36 0,-39 49 193,-2-1-1,0-1 1,-1 0 0,-1 0-1,0-1 1,-2 0-1,7-29 1,-13 35 727,-5 11-424,-14 20-330,-18 39-349,-167 340 954,164-313-739,36-91-67,0 0 0,-1 0 0,0 0 0,0 0 0,-1 0 0,0 1 0,-1 0 0,0 0 0,-8-8 0,13 15-44,0 0 0,0 0-1,-1 0 1,1 0 0,-1 0 0,1 0-1,0 1 1,-1-1 0,0 0 0,1 1-1,-1-1 1,1 1 0,-1 0 0,1-1-1,-1 1 1,0 0 0,1 0 0,-1 0-1,0 0 1,1 1 0,-1-1 0,0 0-1,1 1 1,-1-1 0,1 1 0,-3 0-1,1 1 14,1 0-1,-1 0 0,0 0 1,1 1-1,0-1 0,-1 1 1,1 0-1,0-1 0,0 1 1,0 0-1,1 0 0,-3 4 1,2-1-3,-1-1 0,1 1 0,0 0 0,0 0 0,1 0 0,0 0 0,0 0 0,0 0 0,1 1 0,0-1 0,0 0 0,0 0 0,1 0 0,2 9 0,-1-11 31,1 0 0,0 0 0,0 0 0,0-1 0,0 1 0,1-1 0,-1 0 0,1 0 0,0 0 0,0 0 0,0-1 0,0 1-1,1-1 1,-1 0 0,0-1 0,1 1 0,0-1 0,-1 0 0,10 1 0,10 2 11,0-2 0,40-2 0,-41 0-69,-8 0 31,1-1-1,-1-1 1,0-1 0,0 0 0,0-1 0,-1 0 0,1-1 0,-1-1 0,0 0-1,14-9 1,-26 64 258,-2-24-256,0-14-3573,0-9 661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6.110"/>
    </inkml:context>
    <inkml:brush xml:id="br0">
      <inkml:brushProperty name="width" value="0.1" units="cm"/>
      <inkml:brushProperty name="height" value="0.1" units="cm"/>
      <inkml:brushProperty name="color" value="#E71224"/>
    </inkml:brush>
  </inkml:definitions>
  <inkml:trace contextRef="#ctx0" brushRef="#br0">1 0 40,'0'0'5545,"0"0"-4817,0 0-136,0 0-592,0 0-72,0 0-1064,0 0 88,4 9-520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7.157"/>
    </inkml:context>
    <inkml:brush xml:id="br0">
      <inkml:brushProperty name="width" value="0.1" units="cm"/>
      <inkml:brushProperty name="height" value="0.1" units="cm"/>
      <inkml:brushProperty name="color" value="#E71224"/>
    </inkml:brush>
  </inkml:definitions>
  <inkml:trace contextRef="#ctx0" brushRef="#br0">24 23 1032,'0'0'1330,"0"0"-278,0 0 222,0 0-299,-4 14-297,-2 14-249,1-1 1,1 1-1,0 30 0,4-57-425,0 0 1,0 1-1,0-1 1,0 1-1,1-1 1,-1 0-1,0 0 1,1 1 0,-1-1-1,1 0 1,-1 0-1,1 1 1,0-1-1,-1 0 1,1 0-1,0 0 1,0 0-1,0 0 1,0 0-1,0 0 1,0 0-1,0 0 1,0-1-1,2 2 1,0-1 23,0 0 1,0 1-1,1-1 1,-1-1-1,0 1 0,1 0 1,-1-1-1,1 0 0,5 0 1,-2 0-2,0-1 0,1 0-1,-1 0 1,0-1 0,0 0 0,-1 0 0,1 0 0,0-1-1,10-6 1,-10 4-49,0-1 0,0 0-1,0-1 1,-1 1 0,0-1-1,-1-1 1,9-12 0,-12 16-2,1-1 0,-1 1 1,0-1-1,-1 1 0,1-1 0,-1 0 0,0 0 1,0 0-1,0 0 0,0 0 0,-1 0 1,0 0-1,0 0 0,-1 0 0,0-7 0,-1 9 49,1 1 0,-1-1 0,1 1 0,-1-1 0,0 1 0,0 0 0,0 0 0,0 0 0,0 0 0,0 0 0,-1 1 0,1-1 0,-1 1 0,1-1 0,-1 1 0,1 0 0,-1 0 0,0 0 0,0 0 0,1 1 0,-1-1 0,0 1 0,-3-1 0,-4 0-13,1-1 0,-1 2-1,0-1 1,1 2-1,-17 1 1,22-1-26,1 0 0,0 1 1,-1-1-1,1 1 0,0 0 0,0 0 1,0 0-1,1 0 0,-1 0 0,0 1 1,1-1-1,-1 1 0,1 0 0,0-1 0,0 1 1,0 0-1,0 0 0,1 1 0,-1-1 1,1 0-1,0 0 0,0 1 0,0-1 1,-1 6-1,1-5-13,0 0 0,1 0 0,-1-1 0,1 1-1,0 0 1,0 0 0,0 0 0,0 0 0,1-1 0,0 1 0,-1 0 0,2 0 0,-1-1 0,0 1 0,1 0 0,-1-1 0,1 0-1,0 1 1,0-1 0,0 0 0,1 0 0,2 3 0,5 1-27,1-1-1,-1 0 1,1-1-1,1-1 1,-1 1-1,1-2 1,-1 0-1,1 0 1,0-1-1,0 0 1,0-1 0,0-1-1,0 0 1,1 0-1,-1-1 1,0-1-1,16-3 1,-21 2 42,1 0 1,-1-1-1,0 0 1,0 0-1,8-7 1,-12 10 156,-1-1-1,1 0 1,-1 0 0,0 0 0,1 0-1,-1 0 1,0-1 0,-1 1-1,1 0 1,0-1 0,-1 0-1,1 1 1,-1-1 0,0 0 0,0 0-1,2-5 1,-3 8 76,0 0-298,-16 22 68,-3 6 179,10-16-118,-1 1 1,2 0 0,0 0-1,0 1 1,1 0-1,1 0 1,-7 25-1,13-39-59,1 1-1,-1-1 0,1 0 0,-1 0 0,1 1 0,-1-1 0,1 0 0,-1 0 0,1 1 0,-1-1 1,1 0-1,-1 0 0,1 0 0,0 0 0,-1 0 0,1 0 0,-1 0 0,1 0 0,-1 0 0,1 0 1,0 0-1,-1 0 0,1 0 0,-1-1 0,1 1 0,-1 0 0,1 0 0,-1-1 0,1 1 0,-1 0 1,1-1-1,-1 1 0,0 0 0,1-1 0,0 0 0,23-11 222,-21 11-221,5-4-81,0 0 0,1 0-1,0 1 1,0 0-1,1 1 1,-1 0-1,0 0 1,1 1-1,18-2 1,-27 5 50,0-1 0,0 1 0,1 0 0,-1-1 0,0 1 0,0 0 1,0 0-1,0-1 0,0 1 0,0 0 0,0 0 0,-1 0 0,1 0 0,0 0 0,0 0 0,-1 1 0,1-1 1,-1 0-1,1 0 0,-1 0 0,1 1 0,-1-1 0,1 3 0,9 40 77,-8-30-20,2 2 169,-1-4-233,0-1 1,0 1 0,1-1-1,10 19 1,-13-27 140,1 0 0,0-1 0,0 1 0,0-1 0,0 1 0,0-1 0,0 0 0,1 0 0,-1 0 0,1 0 0,-1-1 0,1 1 0,0-1 1,-1 1-1,1-1 0,0 0 0,0 0 0,0 0 0,0-1 0,0 1 0,0-1 0,0 1 0,5-1 0,1 0 176,1-1 0,0 0-1,-1-1 1,1 0 0,-1-1 0,0 1 0,0-2 0,0 1 0,12-8 0,-9 5-793,-1-2 0,1 0 0,13-12 0,-16 11-2013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39.424"/>
    </inkml:context>
    <inkml:brush xml:id="br0">
      <inkml:brushProperty name="width" value="0.1" units="cm"/>
      <inkml:brushProperty name="height" value="0.1" units="cm"/>
      <inkml:brushProperty name="color" value="#E71224"/>
    </inkml:brush>
  </inkml:definitions>
  <inkml:trace contextRef="#ctx0" brushRef="#br0">392 129 1592,'0'0'1285,"0"0"-82,-14 21 224,-94 136 1428,12-22-156,48-72-1637,-77 137 0,270-401-341,-18-14-998,-106 173 224,-2 0 0,-1-2-1,14-58 1,-29 92 46,-2 5-14,1 0 1,-1 0-1,0 0 1,-1 0 0,1 0-1,-1-1 1,-1-6-1,1 15-8,-1 0 0,-1 0 0,1-1 0,0 1 0,-1 0 0,1-1-1,-1 1 1,0-1 0,-2 3 0,-3 5 22,-3 6-20,1 0 0,0 1 0,1 0 1,1 0-1,0 1 0,1 0 0,2 0 1,0 0-1,0 1 0,2-1 0,0 1 0,2 31 1,0-47-7,0 0 0,1-1 0,0 1 1,0 0-1,0 0 0,0 0 0,0 0 1,0-1-1,1 1 0,-1-1 0,1 1 0,0-1 1,0 1-1,0-1 0,0 0 0,0 0 1,0 0-1,3 2 0,1-1-33,-1 0-1,1 0 1,0 0-1,0 0 1,0-1 0,0 0-1,0-1 1,8 2-1,0-1-91,0-1-1,0 0 0,1-1 1,-1-1-1,0 0 0,0 0 1,17-6-1,-22 5 63,0-1 0,0-1 0,0 1 0,0-2 0,0 1 0,-1-1 1,0 0-1,0-1 0,0 0 0,8-9 0,-16 15 108,0 0 0,0 0 0,0 0 0,0 0 1,1 0-1,-1 0 0,0 0 0,0 0 0,0 0 0,0 0 0,0 0 1,0 0-1,0-1 0,0 1 0,0 0 0,0 0 0,0 0 0,1 0 1,-1 0-1,0 0 0,0 0 0,0 0 0,0-1 0,0 1 0,0 0 1,0 0-1,0 0 0,0 0 0,0 0 0,0 0 0,0-1 0,0 1 1,0 0-1,0 0 0,0 0 0,0 0 0,0 0 0,0 0 0,0 0 0,0-1 1,0 1-1,-1 0 0,1 0 0,0 0 0,0 0 0,0 0 0,0 0 1,0 0-1,0 0 0,0 0 0,0 0 0,0-1 0,0 1 0,-1 0 1,1 0-1,0 0 0,0 0 0,0 0 0,0 0 0,0 0 0,0 0 1,0 0-1,-1 0 0,1 0 0,0 0 0,0 0 0,0 0 0,0 0 0,-14 4 222,-17 10-185,-7 15 176,1 1 0,2 1 1,1 2-1,1 2 0,2 1 0,2 1 0,1 2 0,2 0 0,-33 69 0,54-95-266,0 0-1,1 1 0,0-1 1,2 1-1,-1 0 0,2 0 1,-1 20-1,2-32-1,1-1 1,-1 1-1,1-1 1,-1 1-1,1-1 0,0 1 1,0-1-1,-1 1 1,1-1-1,0 0 0,0 1 1,1-1-1,-1 0 1,0 0-1,0 0 0,0 0 1,1 0-1,-1 0 1,1 0-1,-1 0 0,0 0 1,1-1-1,0 1 1,-1-1-1,1 1 0,-1-1 1,1 1-1,0-1 1,-1 0-1,1 0 0,0 0 1,1 0-1,70 0-418,-51-1 190,-19 3 232,0 0-1,0 0 1,0 0-1,0 1 1,-1-1-1,1 1 1,-1-1-1,1 1 1,-1 0-1,0 0 1,0 0-1,0 0 1,0 0-1,-1 1 1,2 3-1,16 23-176,-14-25 235,-1 0-1,2-1 1,-1 1 0,0-1 0,1-1-1,0 1 1,0-1 0,0 0-1,0 0 1,0 0 0,1-1 0,-1 0-1,1 0 1,0-1 0,-1 0-1,1 0 1,0 0 0,0-1 0,0 0-1,-1-1 1,13-1 0,-14 1-1,0-1-1,0 0 1,0 0 0,0 0 0,-1 0 0,1-1 0,0 1 0,-1-1-1,0 0 1,0-1 0,0 1 0,0-1 0,0 0 0,-1 0 0,1 0-1,-1 0 1,0-1 0,0 1 0,-1-1 0,0 1 0,1-1 0,-1 0-1,-1 0 1,1 0 0,-1-1 0,0 1 0,0 0 0,0-7-1,-1 8 21,1 1 0,-1-1-1,1 1 1,-1-1-1,0 1 1,-1-1 0,1 1-1,0-1 1,-1 1-1,0 0 1,0-1-1,0 1 1,0 0 0,-1 0-1,1-1 1,-1 1-1,0 0 1,0 1 0,-2-4-1,0 3 7,1 1-1,-1 0 0,0 0 1,0 0-1,0 0 1,0 1-1,0 0 1,0-1-1,-1 2 0,1-1 1,0 0-1,-1 1 1,1 0-1,-9 0 0,4 1-11,1 0 0,-1 0-1,0 0 1,1 1-1,-1 1 1,1 0-1,0 0 1,0 0-1,0 1 1,0 0 0,-13 10-1,17-12-59,0 1-1,1 0 1,-1 0 0,1 0-1,0 0 1,0 1 0,0-1-1,0 1 1,1 0 0,-1 0 0,1 0-1,0 0 1,0 0 0,0 0-1,1 1 1,0-1 0,0 0-1,0 1 1,0-1 0,1 1-1,-1 0 1,1-1 0,0 1-1,2 7 1,-2-11-1,1 1 0,0-1-1,0 0 1,0 0 0,0 0 0,0 0-1,0 0 1,0 0 0,0 0 0,0 0-1,1-1 1,-1 1 0,0 0 0,0-1-1,1 1 1,-1-1 0,1 1 0,-1-1-1,0 0 1,1 1 0,-1-1 0,1 0-1,-1 0 1,3 0 0,47-1-282,-37 1 47,7-2 101,-21 2 131,1-1 1,0 1 0,0 0 0,-1 0 0,1-1 0,0 1 0,0 0 0,0 0 0,-1 0-1,1 0 1,0 0 0,0 0 0,0 0 0,0 0 0,-1 0 0,1 0 0,0 0 0,0 0-1,0 1 1,-1-1 0,1 0 0,0 1 0,-1-1 0,1 0 0,0 1 0,0-1 0,-1 1-1,1-1 1,-1 1 0,1 0 0,0-1 0,-1 1 0,1 0 0,-1-1 0,0 1 0,1 0-1,-1-1 1,1 1 0,-1 0 0,0 0 0,0-1 0,1 1 0,-1 0 0,0 0 0,0 0-1,0-1 1,0 1 0,0 0 0,0 0 0,0 0 0,0 0 0,0-1 0,-1 1-1,1 1 1,0 2 30,0 0-1,1 0 1,-1 0-1,1 1 1,0-1 0,0 0-1,0 0 1,1-1-1,-1 1 1,1 0-1,0 0 1,0-1-1,1 1 1,-1-1-1,1 1 1,-1-1-1,1 0 1,0 0-1,0-1 1,0 1-1,1 0 1,-1-1-1,1 0 1,-1 0-1,1 0 1,0 0 0,0-1-1,0 1 1,0-1-1,0 0 1,0 0-1,0 0 1,0-1-1,0 0 1,7 0-1,-3 1 13,1-1-1,0 0 1,-1-1-1,1 0 1,-1 0-1,0-1 1,1 0-1,-1 0 1,0-1-1,0 0 1,0-1-1,0 0 1,-1 0-1,0 0 1,0-1-1,13-11 1,-14 11 666,-6 9-142,-11 23 199,-34 56 43,31-56-441,-193 328 825,138-240-1035,79-145 248,16-24-347,7 1-28,3 2 0,76-85 0,-90 114-41,0 0 0,2 1 0,0 2 0,1 0-1,1 1 1,1 2 0,46-21 0,-63 33 2,1 1-1,0-1 1,0 1-1,0 1 0,0 0 1,12 0-1,-21 2 15,0-1-1,0 1 1,1 0-1,-1 0 1,0 0-1,0 1 1,0-1 0,0 0-1,1 1 1,-1-1-1,0 1 1,0 0-1,0 0 1,0 0-1,0 0 1,0 0-1,0 0 1,-1 1 0,1-1-1,0 0 1,-1 1-1,1-1 1,-1 1-1,1 0 1,-1 0-1,0-1 1,0 1-1,1 0 1,-1 0 0,-1 0-1,1 0 1,0 0-1,0 1 1,-1-1-1,1 0 1,-1 3-1,1 3 66,-1-1 0,1 1 0,-2 0 0,1-1 0,-1 1 0,0 0 0,-1-1 0,0 1 0,0-1 0,-1 0-1,0 0 1,0 0 0,0 0 0,-1 0 0,0-1 0,0 1 0,-1-1 0,0 0 0,0 0 0,0-1 0,-1 0 0,0 0-1,0 0 1,0-1 0,-1 1 0,1-1 0,-1-1 0,0 1 0,0-1 0,0-1 0,0 1 0,-9 1 0,14-4-176,-20 3 341,21-3-320,1 0-1,-1 0 0,1 0 1,-1 0-1,1 0 1,-1 0-1,1 0 1,0 0-1,-1 0 0,1 0 1,-1-1-1,1 1 1,-1 0-1,1 0 1,0 0-1,-1-1 0,1 1 1,0 0-1,-1 0 1,1-1-1,0 1 1,-1 0-1,1-1 0,0 1 1,-1 0-1,1-1 1,0 1-1,0 0 1,-1-1-1,1 1 0,0-1 1,0 1-1,0-1 1,0 1-1,0 0 1,0-1-1,-1 0 0,1-9-3570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137"/>
    </inkml:context>
    <inkml:brush xml:id="br0">
      <inkml:brushProperty name="width" value="0.1" units="cm"/>
      <inkml:brushProperty name="height" value="0.1" units="cm"/>
      <inkml:brushProperty name="color" value="#E71224"/>
    </inkml:brush>
  </inkml:definitions>
  <inkml:trace contextRef="#ctx0" brushRef="#br0">441 0 936,'0'0'888,"0"0"179,0 0 198,0 0-129,-12 17-133,-86 132 1836,-9 3 38,-116 175-1069,341-486-2706,-60 84 729,-51 66 150,126-153-620,-115 142 494,2 1 0,0 0-1,1 2 1,1 0 0,38-21-1,-53 34 90,0 0-1,1 1 0,-1 0 1,1 0-1,-1 1 0,1 0 0,0 0 1,0 1-1,0 0 0,0 0 0,0 1 1,0 0-1,0 0 0,15 3 1,-21-2 32,0 0 0,-1 1 0,1-1 1,0 1-1,0-1 0,-1 1 1,1-1-1,-1 1 0,1 0 0,-1 0 1,0 0-1,0 0 0,0 0 0,0 0 1,0 0-1,0 0 0,-1 0 1,1 0-1,-1 0 0,1 1 0,-1 2 1,3 55 128,-3-48-93,0-7 32,0 1-1,0-1 0,0 1 1,0 0-1,-1-1 0,0 1 1,-1-1-1,1 1 0,-1-1 1,0 1-1,0-1 0,-1 0 1,1 0-1,-1 0 0,0 0 1,0-1-1,-1 1 0,0-1 1,0 0-1,0 0 0,0 0 1,0-1-1,-1 1 0,1-1 0,-1 0 1,0 0-1,0-1 0,-10 4 1,3-2 22,0-1 0,-1-1 0,1 0 0,-1 0 0,1-1 0,-23-2 0,20 1-458,13 0 160,1 0 0,-1 0 0,1 0 0,-1-1 0,0 1 0,1 0 0,-1-1 0,1 1-1,-1-1 1,1 1 0,-1-1 0,1 0 0,0 0 0,-1 0 0,1 0 0,0 0 0,0 0 0,0 0-1,-1 0 1,1 0 0,0 0 0,0-1 0,1 1 0,-2-2 0,-3-6-5260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490"/>
    </inkml:context>
    <inkml:brush xml:id="br0">
      <inkml:brushProperty name="width" value="0.1" units="cm"/>
      <inkml:brushProperty name="height" value="0.1" units="cm"/>
      <inkml:brushProperty name="color" value="#E71224"/>
    </inkml:brush>
  </inkml:definitions>
  <inkml:trace contextRef="#ctx0" brushRef="#br0">194 0 928,'0'0'3241,"0"0"-2073,0 0 713,0 0-297,0 0-320,-85 98-248,64-78-175,2 1-217,2-3-192,1-4-232,5-2-96,2-3-104,3-6-416,0-3-753,4 0-767,0 0-1313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559"/>
    </inkml:context>
    <inkml:brush xml:id="br0">
      <inkml:brushProperty name="width" value="0.05" units="cm"/>
      <inkml:brushProperty name="height" value="0.05" units="cm"/>
    </inkml:brush>
  </inkml:definitions>
  <inkml:trace contextRef="#ctx0" brushRef="#br0">1 4 1592,'53'-4'1249,"-51"4"-673,4 0-576,-1 0-312,1 0-1017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0.826"/>
    </inkml:context>
    <inkml:brush xml:id="br0">
      <inkml:brushProperty name="width" value="0.1" units="cm"/>
      <inkml:brushProperty name="height" value="0.1" units="cm"/>
      <inkml:brushProperty name="color" value="#E71224"/>
    </inkml:brush>
  </inkml:definitions>
  <inkml:trace contextRef="#ctx0" brushRef="#br0">12 1 6433,'0'0'1817,"0"0"-297,0 0-72,0 0-703,0 0-641,0 0-104,0 0-200,0 0-633,0 0-1015,-4 0-1049,-4 5-1696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0:41.942"/>
    </inkml:context>
    <inkml:brush xml:id="br0">
      <inkml:brushProperty name="width" value="0.1" units="cm"/>
      <inkml:brushProperty name="height" value="0.1" units="cm"/>
      <inkml:brushProperty name="color" value="#E71224"/>
    </inkml:brush>
  </inkml:definitions>
  <inkml:trace contextRef="#ctx0" brushRef="#br0">629 1 1096,'0'0'1446,"0"0"-14,0 0 209,-11 16-57,-16 24-85,-1-2 1,-2 0-1,-41 37 0,29-37-460,42-38-952,0 0-13,0 0-30,0-2-70,1 0 0,0 0-1,-1 0 1,1 0 0,0 0-1,0 0 1,1 0-1,-1 0 1,0 0 0,0 0-1,1 0 1,0 1 0,-1-1-1,1 1 1,0-1-1,2-1 1,35-23-705,-34 23 595,7-5-227,1 0-1,1 1 0,-1 1 0,1 0 1,0 1-1,0 0 0,1 2 0,21-4 0,-36 7 180,-2 46 305,1-31-17,0 0 1,1 0-1,0 0 1,5 27-1,-4-40-112,-1 0-1,1-1 1,0 1-1,0 0 1,0 0-1,0-1 1,0 1 0,0 0-1,0-1 1,0 1-1,1-1 1,-1 0-1,1 1 1,-1-1-1,1 0 1,-1 0 0,1 0-1,0 0 1,-1 0-1,1 0 1,0-1-1,0 1 1,0 0-1,2 0 1,55 2 160,-52-3-150,-1-1-1,0 1 1,1 1 0,-1-1-1,0 1 1,11 3-1,-16-1 21,-1 0-1,1 0 0,-1 1 0,0-1 1,-1 0-1,1 0 0,-1 0 1,1 0-1,-1 1 0,0-1 1,-2 5-1,2-4 30,-4 23 97,1 0 1,2 0-1,1 0 0,0 1 1,7 45-1,-3-40-79,-1-1-1,-2 1 1,-5 53-1,-7-36 196,-1 1-1,-3-1 1,-2-1-1,-2-1 0,-2-1 1,-2-1-1,-2-1 1,-2-1-1,-2-1 1,-42 45-1,49-62-42,-1-2 0,-1-1 0,-1-1 0,-37 24 1,52-39-88,0 0 0,0-1 0,0 0 0,-1-1 0,0 0 0,0-1 0,0-1 0,0 1 0,-1-2 0,1 0 0,-1 0 1,0-1-1,1-1 0,-23-2 0,30 1-122,0-1 0,0 0 1,0 0-1,1-1 0,-1 1 1,1-1-1,-1 0 0,1 0 1,0 0-1,0-1 0,0 1 1,1-1-1,-1 0 0,1 0 1,0 0-1,0-1 0,0 1 1,1-1-1,-3-7 0,-3-6-73,0-1 0,2 1-1,-7-35 1,9 37 73,1 1 1,1 0-1,1-1 0,0 0 0,1 1 1,1-1-1,4-28 0,-2 35-21,0-1 1,0 1-1,1 0 0,0 0 0,0 0 0,1 1 0,1-1 1,-1 1-1,1 0 0,1 1 0,-1-1 0,1 1 1,11-8-1,5-2 32,0 1 1,0 2-1,2 0 1,0 2-1,0 0 1,1 2-1,0 1 1,1 1-1,49-8 1,19 3 581,139-1 1,-234 14-604,553 1 2879,-318 6-6948,-217-6 3442,34-1-4285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6:56.270"/>
    </inkml:context>
    <inkml:brush xml:id="br0">
      <inkml:brushProperty name="width" value="0.1" units="cm"/>
      <inkml:brushProperty name="height" value="0.1" units="cm"/>
      <inkml:brushProperty name="color" value="#E71224"/>
    </inkml:brush>
  </inkml:definitions>
  <inkml:trace contextRef="#ctx0" brushRef="#br0">2169 71 488,'0'0'640,"0"0"172,0 0 107,0 0 72,0 0-57,18-8 1593,-16 5 3205,-35 2-5601,0-3 0,-37-7 0,-21-4-19,-649-13 758,665 32-909,0 4 1,-127 31 0,136-25 3,-12 3 53,0 4 0,1 3-1,-116 53 1,167-62-31,0 0 1,1 2-1,0 1 0,1 0 1,-28 30-1,10-3 22,-59 79-1,94-115-30,1 1 0,0 0-1,1 1 1,0-1 0,0 1-1,1 0 1,0 0 0,-2 17-1,2-1-107,1 1 0,1 39 1,3-63 106,0 0 1,0 1-1,0-1 1,0 0 0,1 0-1,-1 0 1,1 0 0,0 0-1,1 0 1,-1-1-1,0 1 1,1-1 0,0 0-1,0 1 1,0-1 0,7 5-1,4 3 41,0-1 0,28 16 0,-11-11 18,0-2 0,0 0 0,1-3 0,1 0 0,64 9 0,171 3 163,229-20-46,-109-30-57,-52 2 53,468 21 214,-234 43-295,-125-5 119,624-5 316,493-29-166,-297-33 1041,-672 42-1282,-444-4-80,-7-2 48,215 15-98,162 4 29,-490-21 9,3-2 23,0 0 0,1-2 0,58-16 0,93-40 51,-156 50-76,126-52 145,-133 51-133,0 0-1,-1-1 1,0-2-1,34-29 1,-48 36-22,0 0 1,0 0 0,-1-1-1,0 1 1,0-1 0,-1 0-1,0 0 1,0-1 0,-1 1-1,0-1 1,0 0-1,1-11 1,-1-2-48,-1 0-1,0-1 1,-4-41-1,0 54 42,1 0-1,-2 1 0,1-1 0,-1 1 0,-1 0 0,0 0 1,0 0-1,-1 0 0,1 1 0,-2 0 0,0 0 1,0 0-1,0 0 0,-1 1 0,0 0 0,0 1 1,-12-9-1,0 2 6,0 0 0,-1 1 0,-1 1 1,1 2-1,-2-1 0,-29-7 0,-29-4 6,-2 4 0,-158-12-1,-173 18 142,9 2-78,-843-84 102,139 67-15,592 22-96,121-3-17,-852-8 20,705 57-140,220-9-9,-315-27-44,507-11 96,23 0-2,-126 10 0,179 5 35,-16 1 41,68-10 155,3 0-8684,4-1 368</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17.305"/>
    </inkml:context>
    <inkml:brush xml:id="br0">
      <inkml:brushProperty name="width" value="0.1" units="cm"/>
      <inkml:brushProperty name="height" value="0.1" units="cm"/>
      <inkml:brushProperty name="color" value="#E71224"/>
    </inkml:brush>
  </inkml:definitions>
  <inkml:trace contextRef="#ctx0" brushRef="#br0">1929 38 2801,'0'0'1022,"0"0"-399,0 0-84,0 0 265,0 0 242,-10-1 5835,-37 0-6611,-144 34 578,-217 28 293,118-43-755,186-16-262,0 5 0,-185 36 0,240-30-121,1 2 0,1 3 0,-50 24 0,70-28 4,1 1 0,1 1 0,0 1 0,2 2-1,0 0 1,-32 34 0,51-49-12,0 0 0,1 1 0,-1-1 0,1 1 0,0 0 0,0 1-1,0-1 1,1 0 0,-1 1 0,2-1 0,-1 1 0,0 0 0,1 0 0,0-1 0,0 1 0,1 0 0,0 0 0,0 0 0,0 0 0,1 0-1,1 7 1,1-4 8,1 0-1,-1-1 1,1 1-1,1-1 1,0 0-1,0 0 0,0 0 1,1-1-1,0 0 1,1 0-1,0-1 0,13 11 1,15 8 122,1-1-1,1-3 1,2 0 0,0-3-1,0-1 1,2-2 0,79 19-1,305 32 275,-400-63-379,578 77 224,167 18 36,-64-61 128,-566-39-360,-1-6 0,0-7 0,183-42 0,-212 29-37,-1-5-1,-2-5 1,-1-5 0,154-86 0,-244 120-14,178-109-23,-169 100 24,0-1 0,-2-1 1,0-1-1,-1-1 1,24-31-1,-42 47 2,0 1-1,0-2 0,0 1 1,-1 0-1,0 0 1,0-1-1,-1 0 0,1 0 1,-1 1-1,-1-1 1,0 0-1,0-1 0,0 1 1,-1 0-1,0 0 0,0 0 1,0 0-1,-1 0 1,-2-9-1,0 8-1,0 0 1,-1 0-1,1 0 0,-1 0 0,-1 1 1,0 0-1,0 0 0,0 0 0,-1 0 1,0 1-1,0 0 0,0 0 0,-1 1 1,0 0-1,-11-7 0,-13-5-27,-1 1-1,0 2 1,-1 1 0,-56-14-1,-143-20 28,199 41-2,-653-57-17,385 44 36,-266 5 2,132 8-19,179 2-943,205 4-1627,29 0-2057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38.035"/>
    </inkml:context>
    <inkml:brush xml:id="br0">
      <inkml:brushProperty name="width" value="0.1" units="cm"/>
      <inkml:brushProperty name="height" value="0.1" units="cm"/>
      <inkml:brushProperty name="color" value="#E71224"/>
    </inkml:brush>
  </inkml:definitions>
  <inkml:trace contextRef="#ctx0" brushRef="#br0">0 1 3089,'190'10'640,"-21"9"-640,-44-6-1945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7:40.785"/>
    </inkml:context>
    <inkml:brush xml:id="br0">
      <inkml:brushProperty name="width" value="0.1" units="cm"/>
      <inkml:brushProperty name="height" value="0.1" units="cm"/>
      <inkml:brushProperty name="color" value="#E71224"/>
    </inkml:brush>
  </inkml:definitions>
  <inkml:trace contextRef="#ctx0" brushRef="#br0">2221 212 5817,'0'0'1042,"0"0"-575,0 0-198,0 0 379,0 0 420,0 0-39,-14-16 3278,-116-20-3553,-2 6 1,0 6-1,-2 5 0,-237-2 1,263 21-688,-360 12 374,395-5-374,-1 3 0,1 3 0,0 3 0,-89 34-1,141-42-62,1 1-1,0 0 0,1 2 0,0 0 0,0 1 0,1 1 0,1 0 1,1 2-1,-17 17 0,25-23-38,1 0 0,-1 1 1,1 0-1,1 1 0,0 0 1,0 0-1,1 0 0,1 0 0,0 1 1,0 0-1,1 0 0,1 0 1,0 0-1,1 0 0,0 0 0,0 0 1,3 21-1,0-22 30,1-1-1,0 0 1,1 1-1,0-2 1,0 1-1,1 0 1,1-1-1,-1 0 1,1 0 0,1-1-1,0 1 1,0-1-1,12 10 1,5 3-4,0-1 1,2-1 0,37 21 0,-15-15 37,2-1 1,1-3 0,0-2 0,1-3-1,87 17 1,-10-13 126,156 5-1,779-39 163,-334-8-102,290 46-106,57 11 92,-415-59-150,-367-10-324,403-101 1,-605 110 71,105-43 0,-148 47 198,-2-3 0,0-1 1,73-53-1,-114 73 26,0-1 0,0 0 1,0-1-1,-1 1 0,0-1 0,-1-1 0,0 1 0,0-1 1,0 0-1,-1 0 0,0 0 0,4-12 0,-7 15-25,1 0 0,-1-1-1,0 1 1,0-1 0,-1 1-1,0-1 1,0 1 0,0-1 0,0 1-1,-1-1 1,0 1 0,0-1-1,-1 1 1,1-1 0,-1 1-1,0 0 1,-1 0 0,1 0-1,-1 0 1,0 1 0,-5-7-1,-5-3-1,0 1-1,-1 0 0,-1 1 1,0 1-1,0 0 0,-1 1 0,0 1 1,-1 1-1,0 0 0,-30-9 0,-14-1-117,-115-18-1,-772-41-399,392 47 209,-798 1 288,984 40 88,-116 2 23,395-13-84,-68-2-15,0 7 0,-169 28 1,217-13-482,-128 20 1267,78-26-7976,136-13 145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18:00.818"/>
    </inkml:context>
    <inkml:brush xml:id="br0">
      <inkml:brushProperty name="width" value="0.1" units="cm"/>
      <inkml:brushProperty name="height" value="0.1" units="cm"/>
      <inkml:brushProperty name="color" value="#E71224"/>
    </inkml:brush>
  </inkml:definitions>
  <inkml:trace contextRef="#ctx0" brushRef="#br0">2434 223 1688,'0'0'436,"0"0"-338,-2 16 3,-1 0-156,0-6-46,1 1 1,0-1-1,1 1 0,0-1 1,1 1-1,0 0 1,1 12-1,4-13 1726,-1-11 5754,-6-11-493,-7 0-8924,-6 0 2477,0 1-1,-1 0 0,-1 2 1,1 0-1,-2 0 0,-33-11 1,-114-23 362,73 29-545,0 4 0,-172 5 0,194 5-197,7 2-37,1 3-1,0 3 1,-121 32 0,-173 82 89,-25 53 146,327-145-209,2 2 1,1 2-1,2 3 0,-81 77 0,111-94-52,1 0 1,1 1-1,1 1 0,-16 29 0,25-38 2,0 0-1,2 1 1,0-1 0,0 1 0,1 0 0,1 1 0,1-1-1,0 0 1,-1 24 0,4-27-3,-1 0 0,2 0-1,-1-1 1,2 1 0,-1 0-1,2-1 1,-1 1 0,1-1 0,1 0-1,7 12 1,-2-6 1,1-1 0,0 0 0,1-1 1,1 0-1,22 19 0,-1-7 17,2-1-1,0-1 1,2-2 0,60 26 0,-36-23-4,1-3 0,1-2 0,0-3 0,113 14 1,268-9 124,437 18-76,-766-32-52,84 6 35,862 35 82,-239-73 16,-482-7-134,222-15 6,-172 37 31,176-12-46,-189-23-37,-150 16 13,-40 2-52,346-96 0,-489 109-48,-1-3 0,0-1 0,-2-3 0,0-1 0,-1-2 0,-1-2 0,-1-1 0,-2-2 0,-1-2 0,-1-1 0,-1-2 0,35-45-1,-60 66 118,-1-1 0,0 0-1,-1 0 1,0-1-1,-1 1 1,0-2 0,-2 1-1,1-1 1,-2 1-1,0-1 1,-1 0 0,0 0-1,-1 0 1,-1 0-1,0-1 1,-1 1 0,-4-20-1,1 23 17,0 0 0,-1 0 0,-1 0 0,0 1-1,0 0 1,-1 0 0,0 0 0,-1 1 0,-15-15 0,1 2-33,-2 1 1,-45-31 0,-26-10 71,-3 5 0,-2 5 0,-3 3 0,-144-47 0,127 60-43,-1 6 0,-218-27 0,-255 16-34,-135 39 58,390 5-2,-596 54 155,876-50-182,-330 41 67,-79 6 130,4 6-190,328-37-27,33-6 21,-111 15 36,198-30-32,2 1 33,1-1-1,0-1 0,-1 0 1,-20-3-1,33 3-173,0-1-1,1 0 0,-1 0 1,0 0-1,1 0 0,-1 0 0,1 0 1,-1-1-1,1 1 0,0 0 1,-1 0-1,1 0 0,0 0 1,0-1-1,0 1 0,-1 0 1,1 0-1,1 0 0,-1-1 0,0 1 1,0 0-1,0 0 0,1-2 1,0-1-991,0-11-3756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6.429"/>
    </inkml:context>
    <inkml:brush xml:id="br0">
      <inkml:brushProperty name="width" value="0.1" units="cm"/>
      <inkml:brushProperty name="height" value="0.1" units="cm"/>
      <inkml:brushProperty name="color" value="#E71224"/>
    </inkml:brush>
  </inkml:definitions>
  <inkml:trace contextRef="#ctx0" brushRef="#br0">0 0 776,'68'203'0,"23"-5"-312,14-68-152,18-32 464,16-23 0,-29-26 0,-14-10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127"/>
    </inkml:context>
    <inkml:brush xml:id="br0">
      <inkml:brushProperty name="width" value="0.1" units="cm"/>
      <inkml:brushProperty name="height" value="0.1" units="cm"/>
      <inkml:brushProperty name="color" value="#E71224"/>
    </inkml:brush>
  </inkml:definitions>
  <inkml:trace contextRef="#ctx0" brushRef="#br0">0 875 7498,'0'0'837,"0"0"-365,0 0 206,13-18 294,-11 15-924,15-20 299,0 1 0,1 0 0,1 2 0,35-30 0,340-223 2627,-294 215-2542,2 3 0,127-46 0,-88 50-212,3 5-1,2 8 1,1 5 0,2 7-1,216-10 1,411 36 44,-630 11-120,0 6 1,-1 7-1,243 71 0,-312-71 163,-15-3 118,1-3-1,121 18 1,-182-36-499,0 1 0,0-1 1,0 0-1,0 0 1,-1 1-1,1-1 1,0 0-1,0 0 0,0 0 1,0 0-1,0-1 1,0 1-1,0 0 0,0 0 1,0 0-1,0-1 1,0 1-1,-1 0 0,1-1 1,0 1-1,0-1 1,0 1-1,-1-1 0,1 0 1,1 0-1,-2 0-47,0 0-1,0 0 0,0-1 1,0 1-1,-1 0 0,1 0 1,0 0-1,-1 0 0,1 1 1,-1-1-1,1 0 0,-1 0 1,1 0-1,-1 0 0,1 0 1,-1 0-1,0 1 0,-1-2 1,-42-36-4987,18 20 504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5:58.863"/>
    </inkml:context>
    <inkml:brush xml:id="br0">
      <inkml:brushProperty name="width" value="0.1" units="cm"/>
      <inkml:brushProperty name="height" value="0.1" units="cm"/>
      <inkml:brushProperty name="color" value="#E71224"/>
    </inkml:brush>
  </inkml:definitions>
  <inkml:trace contextRef="#ctx0" brushRef="#br0">3 3 1464,'0'0'3642,"0"0"-2393,0 0-398,0 0 354,0 0 69,0 0-355,-3-3 352,5 5 19,19 17-722,0-1-1,2-1 0,0-1 0,1-1 0,33 15 1,135 51 292,-186-78-821,364 117 867,52 21-332,-409-135-553,1-1-29,-1 1 0,0 0 1,13 8-1,-23-12 21,-1-1 0,0 1 0,1 0 0,-1 0 0,0 0 0,0 0 0,0 0 0,0 0 0,0 0 0,-1 1-1,1-1 1,-1 1 0,1-1 0,-1 1 0,0 0 0,0-1 0,0 1 0,0 0 0,-1 0 0,1 0 0,-1 2 0,0-2 14,0-1 1,-1 1 0,0-1-1,0 0 1,0 0-1,0 1 1,0-1 0,0 0-1,0 0 1,0 0-1,-1 0 1,1 0 0,-1 0-1,0-1 1,-2 3 0,-35 28 262,21-18-175,-354 266 1264,-25 21 536,380-286-1799,4-5-32,1 0 0,1 1 0,-1 0 0,2 1 1,0 0-1,-10 15 0,25-37-5254,4-5-358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1.899"/>
    </inkml:context>
    <inkml:brush xml:id="br0">
      <inkml:brushProperty name="width" value="0.05" units="cm"/>
      <inkml:brushProperty name="height" value="0.05" units="cm"/>
    </inkml:brush>
  </inkml:definitions>
  <inkml:trace contextRef="#ctx0" brushRef="#br0">1 1 2497,'0'0'1304,"0"0"-104,0 0-88,0 0-640,0 0-376,0 0-96,0 0-664,28 0-960,-20 0-1033</inkml:trace>
  <inkml:trace contextRef="#ctx0" brushRef="#br0" timeOffset="1">1 1 1720,'91'20'2009,"-91"-20"-857,0 0-88,0 0-840,2 0-224,3 0-912,1 0-800,0 0 175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1.522"/>
    </inkml:context>
    <inkml:brush xml:id="br0">
      <inkml:brushProperty name="width" value="0.1" units="cm"/>
      <inkml:brushProperty name="height" value="0.1" units="cm"/>
      <inkml:brushProperty name="color" value="#E71224"/>
    </inkml:brush>
  </inkml:definitions>
  <inkml:trace contextRef="#ctx0" brushRef="#br0">44 1 3105,'0'0'1332,"0"0"-53,0 0 60,0 0-131,0 0-266,-2 3 2474,-11 81-2738,3 0 0,4 1 0,5 92 0,1-122-1064,0-55-517,0 0-256,-6 0-2568,1-3-238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139"/>
    </inkml:context>
    <inkml:brush xml:id="br0">
      <inkml:brushProperty name="width" value="0.1" units="cm"/>
      <inkml:brushProperty name="height" value="0.1" units="cm"/>
      <inkml:brushProperty name="color" value="#E71224"/>
    </inkml:brush>
  </inkml:definitions>
  <inkml:trace contextRef="#ctx0" brushRef="#br0">76 1 1504,'0'0'1469,"0"0"-110,0 0-76,0 0-277,0 0-253,0 0-119,-2 35 1444,-15 31-992,4 1-1,2 1 1,-3 112-1,14-180-2166,-12 0-6062,5 0 1747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621"/>
    </inkml:context>
    <inkml:brush xml:id="br0">
      <inkml:brushProperty name="width" value="0.1" units="cm"/>
      <inkml:brushProperty name="height" value="0.1" units="cm"/>
      <inkml:brushProperty name="color" value="#E71224"/>
    </inkml:brush>
  </inkml:definitions>
  <inkml:trace contextRef="#ctx0" brushRef="#br0">1 0 1424,'0'0'1855,"0"0"-398,0 0-73,0 0-258,0 0-277,0 0-105,0 0-58,0 0-55,0 0-122,0 0-150,0 0-153,31 1 745,41 11 631,-52-7-1293,1-1 1,37 2-1,-42-3-6966,-12-3 2036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2.957"/>
    </inkml:context>
    <inkml:brush xml:id="br0">
      <inkml:brushProperty name="width" value="0.1" units="cm"/>
      <inkml:brushProperty name="height" value="0.1" units="cm"/>
      <inkml:brushProperty name="color" value="#E71224"/>
    </inkml:brush>
  </inkml:definitions>
  <inkml:trace contextRef="#ctx0" brushRef="#br0">10 1 1320,'0'0'1841,"0"0"-1193,0 0 576,0 0 360,0 0-231,0 0-217,0 0-168,0 81-168,0-69-288,0-1-256,0-3-135,0-1-41,0-4-80,0 1-120,0-2-401,-2-2-671,-1 0-904,-1 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3.291"/>
    </inkml:context>
    <inkml:brush xml:id="br0">
      <inkml:brushProperty name="width" value="0.1" units="cm"/>
      <inkml:brushProperty name="height" value="0.1" units="cm"/>
      <inkml:brushProperty name="color" value="#E71224"/>
    </inkml:brush>
  </inkml:definitions>
  <inkml:trace contextRef="#ctx0" brushRef="#br0">0 12 6241,'0'0'1625,"0"0"111,0 0-352,0 0-631,0 0-425,0 0-224,0 0-104,4-8-200,-4 8-561,6-2-711,-2 2-1000,1-2-2530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4.786"/>
    </inkml:context>
    <inkml:brush xml:id="br0">
      <inkml:brushProperty name="width" value="0.1" units="cm"/>
      <inkml:brushProperty name="height" value="0.1" units="cm"/>
      <inkml:brushProperty name="color" value="#E71224"/>
    </inkml:brush>
  </inkml:definitions>
  <inkml:trace contextRef="#ctx0" brushRef="#br0">0 92 1272,'61'73'1403,"-60"-72"-1278,0 1 0,1-1 0,-1 0 0,0 1 0,1-1-1,-1 0 1,1 0 0,-1 0 0,1 0 0,0 0 0,0 0 0,-1-1-1,1 1 1,0 0 0,0-1 0,0 0 0,0 1 0,-1-1 0,1 0 0,0 0-1,0 0 1,0 0 0,0 0 0,0 0 0,0-1 0,0 1 0,-1-1-1,1 1 1,0-1 0,1-1 0,4 0 341,16-4 363,0-1 0,-1-1 0,28-14 0,-39 16-586,0 0 0,-1 0 0,0-1 0,0 0 1,-1-1-1,0 0 0,0-1 0,9-11 0,-17 19-232,0 0 0,0 0 0,0 0 0,-1 1 0,1-1 0,0 0 0,-1 0 0,1 0 0,0 0 0,-1 0 1,0 0-1,1 0 0,-1 0 0,0-1 0,1 1 0,-1 0 0,0 0 0,0 0 0,0 0 0,0 0 0,0-1 0,0 1 0,0 0 0,0 0 0,-1 0 0,1-2 0,-1 2-65,-1 1 0,1-1 0,0 0 1,0 0-1,0 1 0,0-1 0,-1 1 0,1-1 0,0 1 0,-1-1 0,1 1 0,0 0 0,-1 0 0,1 0 0,0 0 0,-1 0 0,1 0 0,-2 0 0,-6 1-70,0 0 1,0 0-1,0 1 0,0 0 0,-14 6 0,14-4 121,0 1 0,1 0 0,-1 0 0,1 1-1,0 0 1,0 0 0,1 1 0,0 0 0,0 0-1,1 1 1,0 0 0,0 0 0,0 0 0,1 1-1,1 0 1,-1 0 0,1 0 0,1 0 0,0 1 0,0-1-1,1 1 1,0 0 0,1 0 0,0 0 0,0 0-1,1 0 1,3 19 0,-2-26-8,-1 0 0,1-1 0,0 1 1,1 0-1,-1-1 0,0 1 0,1 0 0,0-1 0,-1 0 0,1 1 0,0-1 1,0 0-1,1 0 0,-1 0 0,0 0 0,0-1 0,1 1 0,-1-1 1,1 1-1,0-1 0,-1 0 0,1 0 0,0 0 0,0 0 0,0-1 0,0 1 1,-1-1-1,1 1 0,0-1 0,5 0 0,2 0 86,0 0 0,0 0 0,-1-1 0,1 0 0,0 0 1,-1-1-1,1-1 0,9-3 0,-2-2 93,-1-1 1,0 0-1,-1-2 1,0 1-1,0-2 1,-1 0 0,-1 0-1,0-2 1,-1 1-1,0-2 1,-1 0-1,-1 0 1,0-1-1,-1 0 1,-1 0-1,-1-1 1,0 0 0,-1 0-1,-1-1 1,5-24-1,-63 257-952,38-145 812,7-42 20,2 0 1,2 1 0,-3 43 0,7-72 28,0 0 35,0 0 23,-1-44 404,0 35-496,-1-1 0,-1 1 1,0 0-1,-6-13 0,8 18-66,-1 1-1,1 0 0,-1 0 1,0 0-1,0 0 0,0 0 0,0 0 1,0 1-1,-1-1 0,1 1 0,-1-1 1,0 1-1,1 0 0,-1 0 1,-5-2-1,8 4-28,-1 1 1,0-1-1,0 1 1,0-1-1,0 1 1,1 0-1,-1-1 0,0 1 1,0 0-1,1 0 1,-1-1-1,1 1 1,-1 0-1,1 0 1,-1 0-1,1 0 1,-1 0-1,1-1 0,0 1 1,-1 0-1,1 0 1,0 0-1,0 0 1,0 0-1,0 0 1,0 0-1,0 0 0,0 0 1,0 0-1,0 0 1,1 2-1,-1 1 14,-1 0 0,1 0 0,1 1 0,-1-1-1,1 0 1,-1 0 0,4 7 0,-2-8 5,1 1 0,0-1 0,0 0 0,1 0 1,-1-1-1,0 1 0,1-1 0,0 0 0,0 0 0,0 0 1,0 0-1,0 0 0,0-1 0,0 0 0,0 0 0,0 0 1,6 0-1,12 2 68,1-2 0,25-2 1,-23 1-79,-16 0 0,0-1 1,0-1 0,0 1-1,0-1 1,0-1 0,-1 0 0,1 0-1,-1 0 1,0-1 0,0 0-1,0-1 1,0 0 0,10-9 0,-18 13 62,0 1-127,44 25-1221,-36-20 1322,0 0-1,0 0 0,0 0 0,1-1 0,0 0 0,0-1 0,0 0 1,1 0-1,-1-1 0,1 0 0,12 0 0,-18-2 34,0 0 0,0 0 0,0 0 0,0-1 0,0 1 0,-1-1 0,1 0 0,0 0 0,-1-1 0,1 1 0,0-1 0,-1 0 0,0 1 0,6-5 0,-8 4-16,1 0 0,-1 0-1,0 0 1,1 0 0,-1 0 0,0 0-1,0 0 1,0 0 0,0 0-1,-1-1 1,1 1 0,-1 0-1,1-1 1,-1 1 0,0 0-1,0-1 1,0 1 0,0 0-1,0-1 1,0 1 0,-1 0-1,1-1 1,-1 1 0,0 0-1,0 0 1,-1-3 0,1 2-18,-1 0 0,0 0 0,0 0 0,0 1 0,0-1 0,0 1 1,0-1-1,-1 1 0,1 0 0,-1 0 0,0 0 0,0 0 0,0 0 0,0 1 0,0-1 1,0 1-1,0 0 0,0 0 0,-1 0 0,1 0 0,-5 0 0,-8-2 160,-1 1 0,-30 0-1,45 2-246,1 0 0,0-1 0,-1 1 0,1 0 0,-1 0-1,1 0 1,-1 0 0,1 0 0,-1 0 0,1 1-1,-1-1 1,1 0 0,0 1 0,-1-1 0,1 1 0,0-1-1,-1 1 1,1 0 0,0 0 0,0-1 0,-1 1 0,1 0-1,0 0 1,0 0 0,0 0 0,0 0 0,0 1-1,0-1 1,1 0 0,-1 0 0,0 1 0,1-1 0,-2 2-1,2 6-2928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35.542"/>
    </inkml:context>
    <inkml:brush xml:id="br0">
      <inkml:brushProperty name="width" value="0.1" units="cm"/>
      <inkml:brushProperty name="height" value="0.1" units="cm"/>
      <inkml:brushProperty name="color" value="#E71224"/>
    </inkml:brush>
  </inkml:definitions>
  <inkml:trace contextRef="#ctx0" brushRef="#br0">62 1 728,'0'0'1067,"0"0"-347,0 0 94,0 0-102,0 0 0,0 0 123,-7 15-104,0-2-590,-3 8 356,0 0 1,1 1-1,-10 37 1,24-67 89,0 1 0,0-1 0,1 1 0,0 0 0,1 1 0,13-11 0,-15 11-663,1 1 0,0 1 1,0-1-1,0 1 1,1 0-1,0 1 0,0-1 1,0 1-1,0 1 1,0-1-1,0 1 0,13-2 1,-17 7 20,0 0 1,0 0-1,0 0 1,-1 0-1,1 0 0,-1 0 1,1 1-1,-1-1 1,0 1-1,0 0 1,-1 0-1,3 6 1,2 4-1,-2-8 60,-1 0 1,1 0 0,0 0-1,1 0 1,-1 0 0,1-1-1,0 0 1,1 0 0,-1 0-1,1-1 1,6 4-1,-9-6 162,1-1 0,-1 1 0,1-1-1,-1 0 1,1 0 0,0-1-1,-1 1 1,1-1 0,0 0 0,0 0-1,-1 0 1,1 0 0,0 0-1,-1-1 1,1 0 0,0 0 0,-1 0-1,1 0 1,-1-1 0,0 1-1,1-1 1,-1 0 0,4-2 0,4-3 117,-7 6-202,-1-1 0,1 0 0,-1 0 0,0 0 0,0 0 0,0-1 0,0 1 0,-1-1 0,6-5 0,-9 7-119,1 1 0,0 0 0,0-1 0,0 1 0,0-1 0,-1 1 0,1-1 0,0 1 0,0 0 0,-1-1 0,1 1 0,0 0 0,-1-1 0,1 1 0,0 0 0,-1 0 0,1-1 0,0 1 0,-1 0 0,1 0 0,-1-1 0,1 1 0,-1 0 0,1 0 0,-1 0 0,1 0 0,0 0 0,-1 0 1,1 0-1,-1 0 0,1 0 0,-1 0 0,-20-4-2486,19 4 1847,-27-5-7633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52:40.755"/>
    </inkml:context>
    <inkml:brush xml:id="br0">
      <inkml:brushProperty name="width" value="0.1" units="cm"/>
      <inkml:brushProperty name="height" value="0.1" units="cm"/>
      <inkml:brushProperty name="color" value="#E71224"/>
    </inkml:brush>
  </inkml:definitions>
  <inkml:trace contextRef="#ctx0" brushRef="#br0">1596 267 3689,'0'0'1236,"0"0"144,0 0-5,0 0-204,0 0-223,0-6-179,0 3-665,0 0 0,-1 1 0,1-1 0,-1 0 0,1 0 0,-1 0 0,0 0 0,0 0 0,0 0 0,0 1 0,-1-1 0,1 1 0,-1-1 1,1 1-1,-1-1 0,0 1 0,0 0 0,0 0 0,0 0 0,-1 0 0,1 0 0,0 0 0,-1 1 0,1-1 0,-1 1 0,0-1 0,0 1 0,1 0 1,-4-1-1,-40-14 60,-1 2 0,0 3 1,-1 1-1,-69-5 0,-196 7 407,251 11-516,1 4 0,-1 2 0,1 2 0,1 4 0,0 2 0,-108 47 0,138-50-46,0 1 0,1 1-1,1 1 1,1 2 0,1 1 0,0 1-1,2 1 1,-33 36 0,44-41-21,0 0 1,1 1-1,1 0 1,1 1-1,1 0 1,0 0-1,1 1 0,1 1 1,1-1-1,1 1 1,1 0-1,1 0 1,0 0-1,1 24 1,3-29 18,1 1-1,0-1 1,1 0 0,1 0 0,0-1 0,1 1 0,1-1 0,1 0 0,0 0 0,0-1 0,2 0 0,0 0 0,0-1 0,13 14 0,19 22 183,2-2 1,74 64 0,109 69 161,-150-126-249,3-3 0,2-4 0,134 57 0,273 77 261,-386-147-337,7 0 18,2-6 0,0-4 0,205 15 1,345-25 649,-606-17-631,1-3 1,-1-2-1,0-2 0,0-2 1,-1-3-1,76-32 1,-60 16-10,-1-3 1,-2-3-1,-1-3 1,70-55-1,-109 73-45,-2 0 1,0-1-1,-1-2 1,-2 0-1,0-1 0,-2-2 1,23-41-1,-30 45-37,-1-1 0,-2 0-1,0-1 1,-2-1 0,-1 1 0,-1-1-1,-1 0 1,-1 0 0,0-44 0,-4 52 35,-2-1 0,0 1 1,-1 0-1,0 0 0,-2 0 1,0 0-1,-2 1 0,0-1 1,0 2-1,-2-1 1,0 1-1,-1 0 0,-1 1 1,-14-16-1,-13-14 4,-2 2-1,-1 2 1,-3 2 0,-1 1-1,-74-47 1,53 46-59,-1 2 0,-2 4 0,-128-46 1,-311-112-394,504 191 434,-67-26-68,-1 4 0,-1 3 1,-1 2-1,-77-6 0,-389-9-54,382 31 78,-166 4-2,298 2 30,0 0 0,-40 12 0,-23 5 79,69-16-58,0 0 1,0 2-1,-30 13 0,48 5-5671,2-21 3968,0 6-2945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7.713"/>
    </inkml:context>
    <inkml:brush xml:id="br0">
      <inkml:brushProperty name="width" value="0.1" units="cm"/>
      <inkml:brushProperty name="height" value="0.1" units="cm"/>
      <inkml:brushProperty name="color" value="#E71224"/>
    </inkml:brush>
  </inkml:definitions>
  <inkml:trace contextRef="#ctx0" brushRef="#br0">1 851 6513,'0'0'1269,"0"0"-396,0 0-269,0 0 159,0 0 119,11-10-23,401-353 2619,-332 284-3392,-3-4 0,-5-3 1,62-96-1,-124 164-74,10-11 189,-14 47-649,20 204 1002,2 11-266,-28-232-816,2 17 207,-2-12-2696,-3-4-3902,-7-2 2271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076"/>
    </inkml:context>
    <inkml:brush xml:id="br0">
      <inkml:brushProperty name="width" value="0.1" units="cm"/>
      <inkml:brushProperty name="height" value="0.1" units="cm"/>
      <inkml:brushProperty name="color" value="#E71224"/>
    </inkml:brush>
  </inkml:definitions>
  <inkml:trace contextRef="#ctx0" brushRef="#br0">0 31 2497,'0'0'4472,"0"0"-3655,0 0 167,0 0 360,0 0-184,0 0-263,0 0-377,101 5-264,-73-5-240,3 0-16,12-10-1040,-7-4-1113,-7 2-3440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02.226"/>
    </inkml:context>
    <inkml:brush xml:id="br0">
      <inkml:brushProperty name="width" value="0.05" units="cm"/>
      <inkml:brushProperty name="height" value="0.05" units="cm"/>
    </inkml:brush>
  </inkml:definitions>
  <inkml:trace contextRef="#ctx0" brushRef="#br0">1 0 1040,'0'0'1280,"0"0"-63,0 0-273,0 0-888,0 0-56,0 0-416,0 0-600,42 0-969</inkml:trace>
  <inkml:trace contextRef="#ctx0" brushRef="#br0" timeOffset="1">213 18 2481,'0'0'1824,"0"0"-760,0 0 104,0 0-591,0 0-577,0 0-289,0 0-719,17 0-1520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8.780"/>
    </inkml:context>
    <inkml:brush xml:id="br0">
      <inkml:brushProperty name="width" value="0.1" units="cm"/>
      <inkml:brushProperty name="height" value="0.1" units="cm"/>
      <inkml:brushProperty name="color" value="#E71224"/>
    </inkml:brush>
  </inkml:definitions>
  <inkml:trace contextRef="#ctx0" brushRef="#br0">111 370 3473,'0'0'820,"0"0"95,12-16 54,-3 4-837,12-16 773,30-55 0,-46 74-701,-1 0 1,0 0 0,0 0-1,-1 0 1,0 0 0,-1-1-1,0 0 1,0 1 0,-1-1 0,0 0-1,-1 0 1,-1-17 0,0 25-187,0 1 1,1-1 0,-1 1-1,0-1 1,0 1-1,0 0 1,0-1 0,0 1-1,0 0 1,0-1 0,-1 1-1,1 0 1,0 0 0,-1 0-1,1 0 1,-1 1 0,1-1-1,-1 0 1,1 1-1,-1-1 1,0 1 0,1-1-1,-1 1 1,0 0 0,1-1-1,-1 1 1,0 0 0,1 0-1,-1 0 1,0 0-1,-2 1 1,-1-1-41,0 1 1,0 0-1,-1-1 1,1 2-1,0-1 0,0 1 1,0-1-1,0 1 0,-5 4 1,-1 2 32,1 0 0,0 1 0,1 1 0,0 0-1,0 0 1,1 0 0,1 1 0,0 1 0,0-1 0,1 1 0,0 0 0,-7 25 0,8-21-14,1 1 1,0 0-1,1-1 1,1 1-1,1 0 0,0 0 1,1 0-1,1 0 0,6 31 1,-5-38-14,1-1 0,1 0 1,0 0-1,0 0 0,0 0 1,1-1-1,1 0 0,-1 0 1,1 0-1,1-1 0,-1 1 1,1-2-1,1 1 0,-1-1 1,1 0-1,13 8 0,-14-11 25,-1 1 1,1-1-1,-1 0 0,1 0 0,0-1 0,0 0 0,0 0 0,0-1 1,1 0-1,-1 0 0,0-1 0,0 0 0,1 0 0,-1 0 1,0-1-1,0 0 0,1-1 0,-1 0 0,0 0 0,-1 0 0,1-1 1,12-6-1,-2-2 50,-1-1 0,0 0 0,0-1 1,-2-1-1,0 0 0,0-1 0,-1-1 0,-1 0 1,-1-1-1,0 0 0,-1 0 0,-1-1 0,-1-1 1,9-27-1,-5 3 358,-1-1-1,-3 0 1,-2-1 0,-1 1 0,-2-64-1,-4 206-1068,3 202 1015,4-178-208,-6-122-37,-24-28 201,10 9-434,11 15 69,0 0 0,-1 1 0,1 0 0,-1-1 0,0 1 0,0 1-1,0-1 1,0 0 0,0 1 0,0 0 0,-1 0 0,1 0 0,-1 1-1,-8-2 1,16 14-2357,-1-6 1858,1-1-1,1 0 1,-1 0-1,1-1 1,-1 1-1,8 5 1,9 5-2345</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208"/>
    </inkml:context>
    <inkml:brush xml:id="br0">
      <inkml:brushProperty name="width" value="0.1" units="cm"/>
      <inkml:brushProperty name="height" value="0.1" units="cm"/>
      <inkml:brushProperty name="color" value="#E71224"/>
    </inkml:brush>
  </inkml:definitions>
  <inkml:trace contextRef="#ctx0" brushRef="#br0">39 1 6121,'0'0'891,"0"0"-136,0 0-128,0 0-174,0 0-278,-6 12-132,4-10-41,-1 5 15,-1 0 0,1-1 1,0 1-1,1 0 0,-1 1 1,1-1-1,1 0 1,-1 1-1,1-1 0,1 1 1,-1-1-1,1 1 1,1-1-1,2 15 0,4-1 86,2 1 0,0-2-1,2 1 1,17 25-1,-19-33 184,0 1-1,-1 0 1,0 0 0,-1 1-1,0-1 1,-2 2-1,0-1 1,0 0-1,-2 1 1,4 25-1,-40-39 2073,27-2-2407,0-1 0,0 0 0,0 0 1,0 0-1,0-1 0,0 1 0,0-2 0,0 1 0,1 0 0,-1-1 0,1 0 0,0-1 0,-9-6 0,11 8-199,1 0 0,1 0 0,-1 0 0,0 0 0,0 0 0,1 0 1,-1 0-1,1-1 0,0 1 0,-1-1 0,1 1 0,0-1 0,1 1 0,-1-1 0,0 1 0,1-1 0,-1 0 0,1 1 0,0-1 0,0 0 0,0 1 0,0-1 0,1 0 0,-1 1 1,1-1-1,-1 0 0,1 1 0,0-1 0,0 1 0,0-1 0,0 1 0,1-1 0,1-2 0,13-17-3551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19.718"/>
    </inkml:context>
    <inkml:brush xml:id="br0">
      <inkml:brushProperty name="width" value="0.1" units="cm"/>
      <inkml:brushProperty name="height" value="0.1" units="cm"/>
      <inkml:brushProperty name="color" value="#E71224"/>
    </inkml:brush>
  </inkml:definitions>
  <inkml:trace contextRef="#ctx0" brushRef="#br0">1 55 1432,'0'0'2331,"0"0"-916,0 21 115,-1 52-267,3 196 2821,15-154-1879,-26-260-1845,4 101-327,3-1 0,1 1-1,7-70 1,-5 107-43,1 0 0,-1 0 0,1 1 1,0-1-1,1 1 0,-1-1 0,1 1 0,1 0 0,-1 0 0,1 0 0,0 1 1,0-1-1,1 1 0,-1 0 0,1 0 0,0 0 0,9-5 0,-7 6-26,0 0-1,1 1 1,-1-1-1,1 1 1,0 1-1,0 0 1,0 0-1,0 0 1,0 1-1,1 0 1,-1 1-1,0 0 1,0 0-1,10 2 1,-14-1 38,1 0-1,-1 0 1,0 0 0,0 1 0,0 0 0,0 0 0,0 0 0,0 0 0,-1 0-1,1 1 1,-1 0 0,1 0 0,-1 0 0,0 0 0,0 0 0,-1 1 0,1-1-1,0 1 1,-1-1 0,0 1 0,0 0 0,0 0 0,-1 0 0,1 0 0,-1 1-1,0-1 1,0 0 0,0 0 0,-1 1 0,0-1 0,0 1 0,0-1 0,0 0 0,0 1-1,-1-1 1,0 0 0,0 1 0,0-1 0,0 0 0,-1 0 0,0 0 0,0 0-1,0 0 1,0 0 0,0-1 0,-1 1 0,0-1 0,-4 5 0,1-3-32,-1 0-1,0 0 1,0-1 0,-1 1 0,0-2 0,1 1-1,-10 2 1,13-5-385,0 0 1,0 0-1,-1 0 0,1 0 0,0-1 0,0 0 0,-1 0 0,1 0 0,-7-2 0,2-3-2487,6-8-2139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8:27:20.980"/>
    </inkml:context>
    <inkml:brush xml:id="br0">
      <inkml:brushProperty name="width" value="0.1" units="cm"/>
      <inkml:brushProperty name="height" value="0.1" units="cm"/>
      <inkml:brushProperty name="color" value="#E71224"/>
    </inkml:brush>
  </inkml:definitions>
  <inkml:trace contextRef="#ctx0" brushRef="#br0">1 238 3513,'0'0'676,"0"0"-71,0 0 81,0 0 227,0 0-102,17 9-195,58 30-113,-72-37-452,0-1 0,0 0-1,0 1 1,1-1 0,-1-1-1,0 1 1,1 0 0,-1-1-1,0 1 1,1-1 0,-1 0 0,1 0-1,-1-1 1,0 1 0,1-1-1,-1 1 1,0-1 0,1 0-1,-1-1 1,0 1 0,0 0 0,0-1-1,0 1 1,0-1 0,0 0-1,-1 0 1,1-1 0,-1 1-1,1 0 1,-1-1 0,0 1 0,4-6-1,-1 0 82,0 0 0,-1 0 0,0 0 0,-1-1-1,0 1 1,0-1 0,-1 0 0,0 1 0,2-15-1,-4 15-42,0 1 0,0 0-1,0 0 1,-1 0-1,0-1 1,0 1 0,-1 0-1,0 0 1,0 0-1,-1 1 1,0-1-1,0 1 1,0-1 0,-6-6-1,6 8-59,-1 1 0,0 0 0,1 0 0,-2 1 0,1-1 0,0 1 1,0 0-1,-1 0 0,0 1 0,0-1 0,0 1 0,0 0 0,0 0 0,0 1 0,0-1 0,0 1 0,-1 0 0,1 1 0,-11-1 0,12 2-17,0-1 0,1 1-1,-1 0 1,0 0 0,0 0-1,1 1 1,-1-1 0,1 1 0,-1 0-1,1 0 1,0 0 0,0 0-1,0 1 1,0-1 0,0 1 0,0 0-1,1 0 1,-1 0 0,1 0-1,0 0 1,0 1 0,0-1 0,0 0-1,1 1 1,-1 0 0,0 4-1,-3 4-35,1 1 0,1 0-1,0 1 1,1-1-1,0 1 1,1 16 0,1-28 15,0 0 0,0 1 0,0-1 0,0 0 0,1 1 0,-1-1 0,1 0 0,-1 0 0,1 0 0,0 1 1,0-1-1,0 0 0,0 0 0,0 0 0,1 0 0,-1 0 0,1-1 0,-1 1 0,1 0 0,0-1 0,-1 1 1,1-1-1,0 1 0,0-1 0,0 0 0,0 0 0,0 0 0,0 0 0,0 0 0,1 0 0,-1-1 0,0 1 1,0-1-1,1 0 0,-1 1 0,0-1 0,1 0 0,-1 0 0,0-1 0,5 0 0,1 1-6,1-2-1,-1 1 0,0-1 1,1 0-1,-1-1 0,0 0 1,0 0-1,-1-1 0,1 0 1,7-5-1,-6 2-5,-1 0 1,0 0-1,0-1 0,0 0 1,-1-1-1,0 0 0,8-14 1,-15 23 8,0 45-903,0-41 907,0 0 0,1 0 1,-1 0-1,1 0 0,0 0 0,0-1 1,0 1-1,1 0 0,-1 0 0,1-1 1,0 1-1,0 0 0,0-1 1,0 0-1,1 0 0,-1 1 0,1-1 1,0-1-1,0 1 0,0 0 0,0-1 1,1 0-1,-1 1 0,1-1 0,5 2 1,-5-2-3,1-1 0,0 1 0,0-1 0,0 0 0,0 0 0,-1 0 0,1-1 0,0 0 0,0 0 1,0 0-1,0-1 0,0 1 0,0-1 0,0 0 0,0-1 0,0 1 0,-1-1 0,1 0 0,-1 0 0,7-4 0,5-7-74,-1 1-1,0-2 1,-1 0-1,0 0 0,-2-1 1,17-25-1,-10 15 28,29-33 1,-37 49-177,-14 14-469,-20 17 451,11-15 374,1 0 0,0 2 0,0-1 0,1 2 0,0-1 0,0 1 0,-8 12 0,14-16-117,0 1-1,0 0 0,1 0 0,-1 0 0,2 1 0,-1-1 0,1 1 1,0 0-1,0-1 0,1 1 0,0 0 0,1 0 0,0 12 1,1-16-13,0-1 0,0 1 1,0-1-1,0 0 1,1 0-1,-1 0 1,1 0-1,0 0 1,0 0-1,0 0 0,0 0 1,1-1-1,-1 1 1,1-1-1,-1 0 1,1 0-1,0 0 1,0 0-1,0 0 1,0 0-1,0-1 0,0 1 1,0-1-1,1 0 1,3 1-1,8 2 98,1 0-1,-1 0 0,0-2 1,21 2-1,-9-3-67,0-1-1,0-1 1,0-2 0,0 0-1,0-2 1,-1-1 0,44-16-1,-58 18-18,-1-1 0,0 0-1,0-1 1,0 0 0,-1-1-1,0 0 1,0-1 0,-1 0-1,1 0 1,-2-1 0,1 0-1,-2 0 1,1-1 0,-1-1-1,0 1 1,-1-1 0,-1 0-1,0 0 1,5-15 0,-8 20 56,0 0 1,-1-1-1,0 0 1,0 1-1,-1-1 1,1 0 0,-1 1-1,-1-1 1,-1-8-1,2 14-79,-1 0-1,0 0 1,1 0 0,-1 1-1,0-1 1,0 0-1,0 0 1,0 0 0,0 1-1,0-1 1,0 1-1,0-1 1,0 1 0,0-1-1,0 1 1,0-1-1,-1 1 1,1 0-1,0 0 1,0 0 0,0 0-1,0-1 1,-1 1-1,1 1 1,0-1 0,0 0-1,0 0 1,-1 0-1,1 1 1,0-1 0,-1 1-1,-3 0 0,1 0-1,0 0 1,0 1-1,0 0 0,0-1 1,0 1-1,-6 4 1,2 1 137,1 1 0,0 0 1,0 1-1,0-1 0,1 1 0,1 1 1,-1-1-1,1 1 0,1 0 1,0 0-1,0 0 0,1 1 1,1-1-1,-1 1 0,2-1 0,-1 1 1,2 0-1,-1 0 0,1 0 1,1 0-1,4 20 0,-3-25-108,0-1-1,1 1 0,0 0 1,0-1-1,0 0 0,1 0 1,-1 0-1,1 0 0,1 0 1,-1-1-1,1 0 1,-1 0-1,1 0 0,0 0 1,1-1-1,-1 0 0,1 0 1,-1 0-1,8 2 0,8 2-56,0 0-1,1-2 1,41 6 0,26-3-1614,-4-5-3353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25.427"/>
    </inkml:context>
    <inkml:brush xml:id="br0">
      <inkml:brushProperty name="width" value="0.1" units="cm"/>
      <inkml:brushProperty name="height" value="0.1" units="cm"/>
      <inkml:brushProperty name="color" value="#E71224"/>
    </inkml:brush>
  </inkml:definitions>
  <inkml:trace contextRef="#ctx0" brushRef="#br0">931 83 440,'0'0'1174,"0"0"-346,0 0-115,0 0 85,0 0-34,0 0-133,0 0-67,0 0 48,0 0 15,0 0-51,0 0-56,0 0-30,0 0-53,0 0-66,0 0-42,0 0 18,0 0-16,0 0-30,0 0-68,0 0-57,-39-19 223,4 11-305,0 1 1,-69-4-1,-33-6 157,84 9-231,-1 1 1,1 3 0,-1 2 0,-60 6 0,99-2-29,0 0 1,-1 0 0,1 2 0,0 0 0,1 0-1,-17 9 1,22-10-4,1 2-1,0-1 1,1 1 0,-1 0-1,1 1 1,0 0 0,0 0-1,0 0 1,1 1 0,0 0-1,-7 11 1,6-7 7,1 1 0,0 0 0,-6 18-1,10-26-32,1 0 0,0 1-1,0 0 1,0-1-1,0 1 1,1 0 0,0-1-1,0 1 1,0 0-1,0-1 1,1 1 0,0 0-1,1 5 1,1-4 34,0 0-1,0 0 1,1 0 0,-1-1-1,1 1 1,0-1 0,1 0-1,-1-1 1,1 1 0,0-1-1,0 1 1,1-2 0,-1 1 0,1 0-1,0-1 1,9 4 0,10 2 144,0 0 1,49 9-1,-25-7 262,280 58 146,71-10-461,-54-40-124,-131-13 127,-33 11-64,78 3-54,-202-18 23,-33 0 1,1-2 0,27-2-1,-43-1 27,1 1-1,-1-1 0,0-1 0,15-6 0,25-9 50,-30 13-41,-1-1 1,0 0-1,-1-2 0,0 0 0,0-1 1,-1 0-1,0-2 0,28-24 1,-42 31-3,0 1 1,0-1 0,-1 0 0,1 0-1,-1-1 1,0 1 0,-1 0 0,1-1 0,-1 1-1,0-1 1,0 0 0,-1 1 0,0-1 0,0 1-1,0-1 1,0 0 0,-3-9 0,2 12-32,-1 0 0,0 0 0,1 0 0,-1 0 0,0 1 0,0-1 1,-1 1-1,1-1 0,-1 1 0,1 0 0,-1 0 0,1 0 0,-1 0 0,-4-1 1,-43-23 15,48 25 0,-61-23 8,-131-33 0,43 15 146,109 31-222,0 1 1,-1 2 0,-77-4 0,-136 12 29,120 2-18,66-2 58,-34 1 72,-111-14 0,103 10-8591,101 3 3379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9:47:43.944"/>
    </inkml:context>
    <inkml:brush xml:id="br0">
      <inkml:brushProperty name="width" value="0.1" units="cm"/>
      <inkml:brushProperty name="height" value="0.1" units="cm"/>
      <inkml:brushProperty name="color" value="#E71224"/>
    </inkml:brush>
  </inkml:definitions>
  <inkml:trace contextRef="#ctx0" brushRef="#br0">679 58 160,'0'0'276,"0"0"-27,0 0-47,0 0-27,0 0-46,0 0-18,0 0-14,0 0-1,0 0 24,0 0 5,0 0 17,0 0 14,0 0 21,0 0-7,0 0-37,0 0-10,5-13 6503,-4 6-5700,-7 3-850,1 0 0,-1 0 0,0 1 0,0 0 1,-1 0-1,1 0 0,0 1 0,-1 0 0,1 1 0,-1-1 0,-9 0 0,-81-2 85,76 5-20,5-2-108,-12 0-9,1 1 0,-1 1 0,1 2 1,0 0-1,0 2 0,-49 15 0,58-13 16,-1 1 0,1 0 0,1 2 0,0 0-1,0 0 1,-28 25 0,38-29-48,0 2-1,0-1 1,1 1 0,0 0 0,0 0-1,1 1 1,0-1 0,1 1 0,0 0 0,0 1-1,1-1 1,0 0 0,1 1 0,0 0-1,-1 15 1,2-17 4,0-1 0,1 1 0,0-1 0,1 1 0,0-1 0,0 1 0,0-1 0,1 0 0,0 1 0,1-1 0,-1 0 0,8 12 0,-5-12 6,1 1 0,0-1-1,0-1 1,0 1 0,1-1-1,0 0 1,1 0 0,-1-1 0,1 0-1,11 5 1,13 5 35,0-2-1,1 0 1,0-3 0,66 13 0,143 7 186,-203-27-215,30 2 45,0-3 0,0-3-1,-1-3 1,1-3 0,-1-3 0,86-24 0,-139 30-28,0-1-1,0-1 1,0 0 0,-1-1-1,0 0 1,0-1-1,-1-1 1,17-13-1,-24 16 17,0 0 0,0 0-1,-1 0 1,0-1-1,0 0 1,-1 0 0,0 0-1,0 0 1,-1-1 0,0 1-1,0-1 1,-1 0-1,1 0 1,-2 0 0,1 0-1,-1 0 1,0-16 0,-1 9-6,0 9-18,1 0-1,-1 0 1,0 1-1,0-1 0,-1 0 1,1 0-1,-1 0 0,-1 0 1,1 1-1,-1-1 1,0 0-1,0 1 0,-1 0 1,1-1-1,-1 1 1,0 0-1,-7-7 0,-2-1 0,0 2 0,-1 0-1,0 0 1,-1 2 0,0-1-1,0 2 1,-25-12 0,14 11-29,-1 0 0,0 2 0,0 0 0,-28-2 1,-156-10-1944,-1 22-3279,137 5 2197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5.975"/>
    </inkml:context>
    <inkml:brush xml:id="br0">
      <inkml:brushProperty name="width" value="0.05" units="cm"/>
      <inkml:brushProperty name="height" value="0.05" units="cm"/>
    </inkml:brush>
  </inkml:definitions>
  <inkml:trace contextRef="#ctx0" brushRef="#br0">168 30 3329,'0'0'1101,"0"0"-4,0 0 116,0 0-94,0 0-227,0-4-126,0-21 2041,0 25-2294,-12 8 498,-7 30-632,1 1 0,-22 75 1,-12 89 973,34-124-907,14-58-146,0-4-95,4-15-3632,0-8-4093,2-4 1177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7.214"/>
    </inkml:context>
    <inkml:brush xml:id="br0">
      <inkml:brushProperty name="width" value="0.05" units="cm"/>
      <inkml:brushProperty name="height" value="0.05" units="cm"/>
    </inkml:brush>
  </inkml:definitions>
  <inkml:trace contextRef="#ctx0" brushRef="#br0">314 0 1696,'0'0'1233,"0"0"-80,0 0-107,0 0-190,0 0-193,0 0-14,0 0 11,0 0-85,0 0-52,0 0-32,0 0-55,-25 9 891,17-4-1212,-56 32 746,-1-2 1,-74 28-1,127-56-726,24-3-606,5 0 579,2 2-87,0 0-1,-1 2 1,0 0-1,0 1 1,-1 0-1,29 22 1,-40-24 874,0-4-2646,-3-5-4296,-3-3 939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49.210"/>
    </inkml:context>
    <inkml:brush xml:id="br0">
      <inkml:brushProperty name="width" value="0.05" units="cm"/>
      <inkml:brushProperty name="height" value="0.05" units="cm"/>
    </inkml:brush>
  </inkml:definitions>
  <inkml:trace contextRef="#ctx0" brushRef="#br0">36 184 1696,'0'0'1329,"0"0"-314,0 0-206,0 0-179,0 0-125,0 0 47,-5 6 44,1-2-508,1 0 0,0 1-1,0-1 1,0 1 0,0 0-1,1 0 1,-1 0 0,-1 5-1,4-8-80,-1 0-1,1 0 0,-1 0 1,1 0-1,0 0 0,0 0 1,0 0-1,0 0 0,0 0 1,0 0-1,0 0 0,1 0 1,-1 0-1,1 0 0,-1 0 1,1 0-1,0-1 0,0 1 1,0 0-1,0 0 0,0-1 1,0 1-1,0 0 0,1-1 1,-1 1-1,0-1 0,1 0 1,-1 0-1,1 1 0,3 1 1,-1 0 32,1-1 1,0 1-1,0 0 1,0-1-1,1 0 1,-1-1-1,0 1 1,1-1-1,0 0 0,-1 0 1,1-1-1,-1 1 1,1-1-1,0 0 1,-1-1-1,1 0 1,-1 0-1,1 0 1,-1 0-1,1-1 1,-1 0-1,0 0 1,0 0-1,0-1 1,0 1-1,0-1 1,0-1-1,-1 1 1,0-1-1,1 1 0,-1-1 1,-1-1-1,1 1 1,0 0-1,-1-1 1,0 0-1,0 1 1,-1-1-1,4-8 1,-5 11 10,-1 0 1,1 0-1,0 0 1,-1 0 0,1 0-1,-1 0 1,0 0-1,1 0 1,-1 0 0,0 0-1,0 0 1,-1 0-1,1 0 1,0-1 0,-1 1-1,1 0 1,-1 0-1,1 0 1,-1 0-1,0 1 1,0-1 0,0 0-1,0 0 1,-1 0-1,1 1 1,0-1 0,-1 1-1,1-1 1,-1 1-1,1-1 1,-1 1 0,0 0-1,1 0 1,-1 0-1,0 0 1,0 0-1,0 0 1,0 0 0,0 1-1,0-1 1,-2 0-1,-8-1-13,0 0 1,0 0-1,0 1 0,0 1 0,-21 1 0,31 0-48,-1-1 1,1 1-1,-1 0 0,1 0 1,-1 0-1,1 0 0,0 0 1,-1 1-1,1-1 0,0 1 1,0-1-1,0 1 0,0 0 1,0 0-1,0 0 0,1 0 1,-1 0-1,1 0 0,-1 1 1,1-1-1,0 0 0,0 1 1,0-1-1,0 1 0,0-1 1,0 4-1,-1 0-16,1 1 1,-1-1-1,1 1 0,1-1 0,-1 1 0,1-1 0,1 1 0,-1-1 1,3 12-1,-2-15 8,0-1 0,0 0 0,0 0 0,1 0 0,-1 0 0,1 0 0,-1 0 0,1 0 0,0-1 0,0 1 0,0 0 0,-1-1 0,2 0 0,-1 1 0,0-1 0,0 0 0,0 0 0,0 0 1,1 0-1,-1-1 0,1 1 0,-1 0 0,0-1 0,1 0 0,-1 0 0,1 0 0,-1 0 0,1 0 0,-1 0 0,0 0 0,1-1 0,4-1 0,1 1 76,0-1 1,0 0-1,-1 0 0,1-1 0,0 0 0,-1 0 1,0-1-1,13-8 0,-17 10 7,0 0 0,0-1 0,-1 1 0,1-1 1,-1 0-1,1 1 0,-1-1 0,0 0 0,0 0 0,0-1 0,0 1 0,-1 0 0,1-1 0,-1 1 0,0-1 1,0 1-1,1-8 0,-2 11-60,0 0 60,-17 20-68,14-15-53,1 0 1,0 0 0,0 0-1,1 0 1,0 0 0,-1 1 0,2-1-1,-1 0 1,1 1 0,0-1-1,0 1 1,0-1 0,1 6 0,0-9 29,-1 0 1,0 0 0,1 0 0,0 1 0,-1-1 0,1 0 0,0 0 0,0 0 0,0 0 0,0 0 0,1-1 0,-1 1 0,0 0 0,1 0 0,-1-1-1,1 1 1,0-1 0,-1 1 0,1-1 0,0 0 0,0 0 0,0 0 0,0 0 0,0 0 0,0 0 0,0 0 0,0-1 0,0 1 0,1-1 0,-1 1-1,0-1 1,3 0 0,-1 0 55,1 0-1,-1 0 0,0-1 1,0 1-1,0-1 0,1 0 1,-1 0-1,0-1 0,0 1 1,-1-1-1,1 0 0,0 0 0,5-4 1,-3 1 44,0-1 1,0 0-1,0 0 1,-1-1-1,0 0 1,4-7-1,-2 1 38,0 1 0,-1-2 0,0 1 0,-1 0 0,-1-1 0,0 0 0,3-27 0,-2-2 906,-3-56-1,-2 85-700,-2 7-528,-1 14-100,-2 13 170,4 118 214,2-97-282,-1 0 0,-2 0-1,-10 56 1,14-108 298,1 1 0,0-1 0,1 0-1,0 1 1,1 0 0,0 0 0,1 0 0,0 0 0,14-16 0,-15 21-121,0 0 0,1 0 0,0 0 0,0 1 0,0 0 0,0 0-1,1 0 1,-1 1 0,1 0 0,0 1 0,0-1 0,0 1 0,0 0 0,0 1 0,0 0 0,1 0 0,11 1 0,-17-1-1,0 1 0,0 0 0,0 0 0,0 0 0,0 1 0,0-1 0,0 0 0,0 1-1,0-1 1,0 1 0,-1 0 0,1 0 0,0-1 0,0 1 0,0 0 0,-1 1 0,1-1 0,0 0 0,-1 0 0,0 1 0,3 2 0,-3-2 50,0 1 0,0 0 0,0-1 0,0 1 0,-1 0 0,1 0 0,-1-1 0,0 1 0,0 0 0,0 0 0,0 0 0,0 0 0,-1-1 0,1 1 0,-2 5 0,0-4 25,1 0 1,-1 0 0,0 0 0,0 0-1,0 0 1,-1 0 0,1-1 0,-1 1-1,0-1 1,0 0 0,0 0 0,0 0-1,0 0 1,-1-1 0,0 1 0,1-1 0,-1 0-1,0 0 1,-5 2 0,-1 0 118,0-1 1,0 0-1,0 0 1,0-1-1,0 0 1,0-1-1,-11 0 1,-4-4 30,13-2-1776,12 5 1410,0 0 0,0-1 0,-1 1 0,1 0 0,0 0 1,0 0-1,0-1 0,0 1 0,-1 0 0,1 0 0,0 0 1,0-1-1,0 1 0,0 0 0,0 0 0,0-1 0,0 1 1,0 0-1,0 0 0,0-1 0,0 1 0,0 0 0,0 0 1,0-1-1,0 1 0,0 0 0,0 0 0,0-1 0,0 1 1,0 0-1,0 0 0,1-1 0,-1 1 0,0 0 0,0 0 1,0 0-1,1-1 0,2-1-5300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0.292"/>
    </inkml:context>
    <inkml:brush xml:id="br0">
      <inkml:brushProperty name="width" value="0.05" units="cm"/>
      <inkml:brushProperty name="height" value="0.05" units="cm"/>
    </inkml:brush>
  </inkml:definitions>
  <inkml:trace contextRef="#ctx0" brushRef="#br0">1 389 1736,'0'0'1058,"0"0"-190,0 0-165,0 0 10,0 0-18,0 0-95,15-3-104,-10 2-465,34-8 326,48-17 1,-76 22-251,0 0 0,-1 0 0,0-1-1,1 0 1,-2-1 0,1 0 0,-1-1 0,0 0-1,0-1 1,15-16 0,-24 23-88,1 1-1,0-1 1,0 0 0,-1 0 0,1 1 0,0-1-1,-1 0 1,1 0 0,-1 0 0,1 0 0,-1 0 0,1 0-1,-1 0 1,0 0 0,1 0 0,-1 0 0,0 0-1,0 0 1,0 0 0,0 0 0,0 0 0,0 0-1,0 0 1,0 0 0,0 0 0,0 0 0,-1 0-1,1 0 1,0 0 0,-1 0 0,1 0 0,-1 0-1,1 0 1,-1 0 0,1 0 0,-1 0 0,0 1-1,1-1 1,-1 0 0,0 0 0,0 1 0,1-1-1,-1 1 1,0-1 0,0 0 0,0 1 0,0 0-1,0-1 1,0 1 0,0-1 0,0 1 0,0 0-1,0 0 1,0 0 0,0 0 0,-2 0 0,0-1-21,-1 1 0,0-1 0,1 1 0,-1 0 0,1 1 0,-1-1 0,1 1 0,-1-1 0,1 1 0,-1 0 0,1 0 0,0 1 0,-1-1 1,1 1-1,0-1 0,-4 4 0,2 1-2,0 0-1,0 0 1,1 1 0,0 0 0,0 0-1,1 0 1,0 0 0,0 0 0,0 1 0,1-1-1,0 1 1,1-1 0,0 1 0,0 0 0,0 0-1,1 0 1,0 0 0,2 10 0,-1-15 36,0-1 1,0 1-1,0-1 0,0 0 1,0 0-1,1 1 0,-1-1 1,1 0-1,-1 0 1,1 0-1,0 0 0,0-1 1,0 1-1,0 0 0,0-1 1,0 1-1,0-1 1,0 0-1,1 0 0,-1 0 1,0 0-1,1 0 1,-1 0-1,1-1 0,-1 1 1,1-1-1,-1 1 0,6-1 1,-2 0 76,1 1 0,-1-1 1,1 0-1,-1-1 0,1 1 1,-1-1-1,0-1 1,0 1-1,1-1 0,9-4 1,0-5 2,0 0 1,0-1 0,-1 0 0,-1-1 0,0-1 0,-1-1 0,21-29-1,-16 18-83,-2-1 0,-1-1-1,0-1 1,10-32-1,-21 49-25,-1-1-1,-1 1 0,0-1 1,0 0-1,-1-25 1,-1 37-2,-1 0 1,1 0 0,-1 0-1,0 0 1,1 0 0,-1 0-1,0 0 1,1 1-1,-1-1 1,0 0 0,0 0-1,0 1 1,0-1 0,0 0-1,0 1 1,0-1 0,0 1-1,0-1 1,0 1-1,0 0 1,0-1 0,0 1-1,0 0 1,0 0 0,0-1-1,0 1 1,-1 0 0,1 0-1,0 1 1,0-1-1,0 0 1,0 0 0,-2 1-1,-40 7-100,35-2 89,-1 0 0,1 0 1,0 1-1,0-1 0,0 2 1,1-1-1,0 1 0,1 0 1,0 1-1,0-1 0,1 1 0,0 1 1,0-1-1,1 0 0,1 1 1,-1 0-1,-2 16 0,1 1 138,1 0-1,1 0 0,1 0 1,2 0-1,4 43 0,-3-68-144,-1 0-1,0 1 1,1-1-1,-1 0 1,1 0-1,0 0 1,0 1-1,0-1 1,0 0-1,0 0 0,0 0 1,1 0-1,-1-1 1,0 1-1,1 0 1,0 0-1,-1-1 1,1 1-1,0-1 1,0 0-1,0 1 1,0-1-1,0 0 1,0 0-1,0 0 1,0-1-1,1 1 1,-1 0-1,0-1 1,0 1-1,3-1 1,-1 0-272,-1 0 1,0 0 0,0 0 0,1 0 0,-1-1-1,0 1 1,0-1 0,0 0 0,0 0 0,0 0-1,0 0 1,0-1 0,0 1 0,3-3 0,11-10-4684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1.728"/>
    </inkml:context>
    <inkml:brush xml:id="br0">
      <inkml:brushProperty name="width" value="0.05" units="cm"/>
      <inkml:brushProperty name="height" value="0.05" units="cm"/>
    </inkml:brush>
  </inkml:definitions>
  <inkml:trace contextRef="#ctx0" brushRef="#br0">77 57 120,'0'0'2294,"0"0"-1153,0 0-231,0 0 37,0 0-179,0 0-247,-3 10-178,2-5-371,-2 5 148,0 1 1,1 0 0,0 0 0,1 0 0,0 15-1,1-24-112,0 0-1,0 0 0,0 0 1,0 1-1,1-1 0,-1 0 0,1 0 1,0 0-1,-1 0 0,1 0 1,0 1-1,0-2 0,0 1 1,1 0-1,-1 0 0,0 0 0,1 0 1,-1-1-1,1 1 0,-1-1 1,1 1-1,0-1 0,0 0 1,0 0-1,0 1 0,0-1 0,0 0 1,0-1-1,0 1 0,0 0 1,0-1-1,0 1 0,0-1 1,1 0-1,-1 1 0,0-1 0,4-1 1,0 1 22,0-1-1,0 0 1,-1 0 0,1-1 0,0 0 0,-1 0 0,1 0 0,-1-1 0,0 0-1,0 0 1,0 0 0,0 0 0,0-1 0,-1 0 0,1 0 0,-1 0 0,0-1-1,0 1 1,-1-1 0,1 0 0,-1 0 0,0 0 0,-1-1 0,1 1 0,-1-1-1,0 1 1,0-1 0,-1 0 0,0 1 0,0-1 0,0 0 0,-1 0 0,1 0-1,-1 0 1,-1 0 0,1 0 0,-1 0 0,0 0 0,-2-5 0,2 9-41,0 0 1,0 0-1,0 1 1,0-1-1,0 0 1,0 1-1,-1-1 1,1 1-1,0-1 1,-1 1-1,0 0 1,1 0-1,-1-1 1,1 1-1,-1 0 1,0 0-1,0 1 1,0-1-1,0 0 0,0 1 1,0-1-1,1 1 1,-1-1-1,0 1 1,0 0-1,0 0 1,-1 0-1,1 0 1,0 0-1,0 0 1,0 1-1,-3 0 1,2 0 26,0-1 0,-1 1-1,1 0 1,0 0 0,0 1 0,0-1 0,0 1 0,0-1 0,0 1 0,0 0-1,0 0 1,1 1 0,-1-1 0,1 0 0,-1 1 0,1-1 0,0 1-1,-3 5 1,2-1 4,1-1-1,0 1 0,0-1 0,1 1 0,0 0 1,0 0-1,1 0 0,-1 0 0,1-1 0,1 1 1,0 0-1,0 0 0,0 0 0,0-1 1,1 1-1,4 8 0,3 6 132,2-1 0,0 0 0,23 30 0,21 36 379,-51-78-477,0 0 0,0 0 0,-1 1 0,-1-1 0,1 1 0,-1-1 0,-1 1 0,1 17 0,-2-21 1,-1-1 1,0 0-1,-1 1 0,1-1 1,-1 0-1,1 0 0,-1 1 0,-1-1 1,1-1-1,-1 1 0,1 0 1,-1-1-1,0 1 0,0-1 1,0 0-1,-1 0 0,1 0 0,-1 0 1,0-1-1,0 1 0,0-1 1,0 0-1,0 0 0,0-1 1,-6 2-1,-3 2 135,0 0-1,0-2 1,-1 1 0,1-2 0,-1 0-1,0 0 1,-19-2 0,29 0-164,1-1 0,0 0-1,0 0 1,0 0 0,0 0 0,0 0-1,1-1 1,-1 0 0,0 1 0,1-1-1,-1 0 1,1 0 0,-1 0 0,1-1 0,0 1-1,0 0 1,0-1 0,0 0 0,1 1-1,-1-1 1,1 0 0,-1 0 0,1 0 0,0 0-1,0 0 1,0 0 0,1 0 0,-1 0-1,1 0 1,-1-6 0,0 3-32,1 0 0,-1 0 0,1 0 0,0 0 0,1 0 1,-1 1-1,1-1 0,0 0 0,1 0 0,0 0 0,-1 0 0,2 1 0,-1-1 0,1 1 0,5-8 0,9-4-8,1 2-1,1 0 0,1 1 0,0 1 0,0 1 0,1 1 1,29-11-1,-16 6-393,58-36 1,-83 46 344,1-1-1,-1-1 1,0 0-1,-1 0 1,0-1-1,0 0 1,-1 0-1,0 0 1,10-22-1,-15 29 15,-1-1 0,1 1 0,-1-1 0,0 1-1,0-1 1,-1 0 0,1 1 0,0-1 0,-1 0 0,0 0 0,1 0 0,-1 0-1,0 1 1,0-1 0,-1 0 0,1 0 0,-2-3 0,1 5 23,0-1 1,0 1-1,0-1 1,0 1 0,-1 0-1,1-1 1,-1 1-1,1 0 1,-1 0-1,1 0 1,-1 0 0,1 0-1,-1 0 1,0 1-1,0-1 1,1 1-1,-1-1 1,0 1-1,0-1 1,0 1 0,0 0-1,0 0 1,1 0-1,-1 0 1,-2 1-1,0-2 20,1 1 0,0 0 0,-1 0-1,1 1 1,0-1 0,-1 1 0,1-1-1,0 1 1,0 0 0,0 1 0,0-1-1,0 0 1,0 1 0,0-1 0,0 1-1,0 0 1,1 0 0,-1 0 0,1 1-1,-1-1 1,-2 4 0,3-1-18,-1 0-1,1 0 1,0 0 0,0 1-1,0-1 1,1 1 0,0-1 0,0 1-1,0 0 1,1-1 0,0 10 0,0-11 37,0 0 1,0-1 0,0 1-1,1-1 1,-1 1 0,1-1-1,0 1 1,0-1-1,0 0 1,0 1 0,1-1-1,0 0 1,-1 0 0,1 0-1,0 0 1,0 0-1,0 0 1,5 3 0,-4-3-309,1-1 0,0 1 0,0-1 1,0 0-1,0-1 0,0 1 0,0-1 0,1 0 1,-1 0-1,0 0 0,1 0 0,-1-1 0,1 0 1,4 0-1,3 0-2166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3"/>
    </inkml:context>
    <inkml:brush xml:id="br0">
      <inkml:brushProperty name="width" value="0.05" units="cm"/>
      <inkml:brushProperty name="height" value="0.05" units="cm"/>
    </inkml:brush>
  </inkml:definitions>
  <inkml:trace contextRef="#ctx0" brushRef="#br0">138 233 1136,'0'0'1266,"0"0"-466,0 0 50,0 0 58,0 0-79,-1-4 57,0 3-779,1-1 1,-1 1-1,1 0 1,-1 0-1,1 0 1,-1 0-1,0 0 1,1 0-1,-1 0 1,0 0-1,0 0 1,0 0-1,0 0 1,0 1-1,0-1 1,0 0-1,0 1 1,0-1-1,0 1 1,0-1-1,0 1 1,0-1-1,-1 1 1,1 0-1,0 0 1,0-1-1,0 1 1,0 0-1,-1 0 1,1 0-1,0 1 1,0-1 0,0 0-1,-1 0 1,1 1-1,0-1 1,0 1-1,0-1 1,0 1-1,0-1 1,0 1-1,0 0 1,-1 0-1,-5 3 19,1 1-1,0-1 1,0 1-1,0 0 1,0 0 0,1 1-1,0 0 1,0 0-1,0 0 1,0 1 0,1 0-1,0 0 1,1 0-1,0 0 1,0 1 0,0-1-1,0 1 1,1 0-1,1 0 1,-1-1 0,1 2-1,0 7 1,1-12-143,0-1 0,0 1 0,0-1 0,0 1 1,1-1-1,-1 1 0,1-1 0,0 1 0,0-1 1,0 0-1,0 0 0,1 1 0,-1-1 0,1 0 0,0 0 1,0 0-1,0-1 0,0 1 0,0 0 0,1-1 0,-1 0 1,1 1-1,-1-1 0,1 0 0,0 0 0,0-1 1,0 1-1,0-1 0,0 1 0,6 1 0,-5-2 9,1 1 0,0-1-1,-1 0 1,1 0 0,0 0-1,0-1 1,0 0 0,0 0-1,-1 0 1,1-1 0,0 1 0,0-1-1,-1 0 1,1-1 0,0 1-1,-1-1 1,1 0 0,-1-1-1,0 1 1,1-1 0,-1 0-1,-1 0 1,1 0 0,5-6-1,-4 3 49,0 0 0,-1 0-1,0-1 1,0 0-1,0 0 1,-1 0-1,0 0 1,0-1 0,-1 1-1,0-1 1,0 0-1,-1 1 1,0-1 0,0 0-1,0-12 1,-1 14 61,0 0 0,0 0 0,-1 0 1,0 0-1,0 0 0,0 0 0,-1 0 0,-1-6 1,2 10-81,0 1 1,0-1-1,-1 0 1,1 0-1,0 0 1,-1 1-1,1-1 1,-1 1 0,1-1-1,-1 1 1,1 0-1,-1 0 1,0-1-1,0 1 1,1 0-1,-1 1 1,0-1-1,0 0 1,0 1-1,0-1 1,0 1 0,0-1-1,0 1 1,0 0-1,-4 0 1,4 0-26,0 1 0,0-1 0,0 0 0,0 1 0,0-1 0,0 1 0,0-1 0,1 1-1,-1 0 1,0 0 0,0 0 0,0 0 0,1 0 0,-1 1 0,1-1 0,-1 0 0,-2 4 0,1-1 13,0 0 0,1 0-1,0 0 1,-1 0 0,1 1-1,0-1 1,-2 9 0,1 1 20,0 0 0,1 0 0,0 1 0,0 22 0,2-33-48,0-1 0,0 1 0,0-1 0,1 1 0,-1 0 1,1-1-1,0 1 0,0-1 0,0 0 0,0 1 0,0-1 0,1 0 0,-1 0 0,1 0 0,0 0 0,4 5 0,-4-6-26,1 0 1,0 1 0,0-1-1,0-1 1,0 1 0,1 0-1,-1-1 1,0 0 0,1 0-1,-1 0 1,1 0 0,-1-1-1,1 1 1,-1-1 0,7 0-1,-6-1 12,0 0 0,0 0 0,0 0 0,0 0-1,0-1 1,0 1 0,0-1 0,-1 0 0,1-1 0,-1 1 0,1-1-1,-1 1 1,0-1 0,0 0 0,0 0 0,0-1 0,3-4-1,0-1 90,1 0 0,-1-1-1,0 0 1,-1-1 0,6-16-1,-10 27-83,-1 0-1,1 0 0,-1 0 0,1 0 0,-1 0 0,0 0 1,1 1-1,-1-1 0,0 0 0,1 0 0,-1 1 0,1-1 1,-1 0-1,0 0 0,1 1 0,-1-1 0,0 0 0,0 1 1,1-1-1,-1 0 0,0 1 0,0-1 0,1 1 0,-1-1 1,0 0-1,0 1 0,0-1 0,0 2 0,9 13-53,19 37 632,-7-14-343,-1 1 0,18 52 1,-34-80-181,0 1 0,-1-1 0,-1 1 0,1 0 0,-2 0 0,1 0 0,-2 0 0,0 0 0,0 0 0,-1 0 0,0 0 0,0 0 0,-5 13 1,3-16 39,0 0 1,-1 0-1,0 0 1,-1-1 0,1 1-1,-1-1 1,-1 0 0,0-1-1,0 0 1,-13 13 0,14-16-30,0 1 1,0-1-1,-1-1 1,1 1 0,-1-1-1,0 0 1,0 0-1,0-1 1,0 0 0,-1 0-1,1-1 1,0 1-1,-1-2 1,1 1 0,-12-1-1,17 0-50,-1 0-1,0-1 1,1 1-1,-1 0 0,1-1 1,-1 1-1,0-1 1,1 0-1,0 0 1,-1 0-1,1 1 1,-1-2-1,1 1 1,0 0-1,-1 0 0,1 0 1,0 0-1,-2-4 1,1 2 11,1 0 0,-1 0 0,1-1 0,0 1 0,0 0 0,0-1 0,0 0 0,-1-6 0,1-1 9,1 1 1,0-1 0,1 0 0,-1 0 0,4-14-1,3-4 30,1 2-1,1-1 0,23-48 0,49-73 57,-6 12-24,-55 95-90,23-67 0,-36 88 107,-2 0 1,0 0 0,-1 0 0,-1 0 0,0-37-1,-3 57-95,0 1 0,0 0-1,-1 0 1,1-1 0,0 1-1,-1 0 1,1 0 0,0 0-1,0-1 1,-1 1 0,1 0 0,0 0-1,-1 0 1,1 0 0,-1 0-1,1 0 1,0 0 0,-1 0-1,1 0 1,0 0 0,-1 0-1,1 0 1,0 0 0,-1 0-1,1 0 1,0 0 0,-1 0 0,1 0-1,0 0 1,-1 0 0,1 1-1,0-1 1,-1 0 0,1 0-1,0 0 1,0 1 0,-1-1-1,1 1 1,-15 8-10,7 0 27,1 0 0,0 1 0,1 0 0,0 0 1,0 1-1,1 0 0,0 0 0,1 0 0,-6 24 1,7-19 18,0 0 1,1 0-1,1 0 1,0 0-1,1 0 1,0 0-1,4 19 1,-1-23-41,0 0 0,1 0 0,1 0 1,0 0-1,0-1 0,1 0 0,0 0 1,1-1-1,0 0 0,1 0 0,0-1 0,0 0 1,1 0-1,0-1 0,0-1 0,12 8 1,-19-13-13,0-1 0,0 0-1,0 0 1,0 0 0,1 0 0,-1 0 0,0-1 0,1 1 0,-1-1 0,1 1 0,-1-1 0,0 0 0,1 0 0,-1 0 0,1 0 0,-1-1 0,0 1 0,1-1 0,-1 0 0,0 1-1,1-1 1,-1 0 0,0 0 0,0-1 0,0 1 0,0 0 0,0-1 0,0 0 0,0 1 0,0-1 0,-1 0 0,1 0 0,-1 0 0,1 0 0,-1 0 0,2-3 0,5-8 5,-1-1 0,0 0 1,-1 0-1,6-24 0,-11 36 16,3-9 54,-2 6 6,-1 0 1,1 1-1,-1-1 1,0-1-1,0 1 1,0 0-1,-1-6 1,0 10-133,5 21-1059,-4-14 1133,14 44 325,-14-47-327,0-1 0,0 1 1,0-1-1,1 1 0,-1-1 1,1 0-1,-1 1 0,1-1 1,0 0-1,-1 0 0,1 0 1,0-1-1,0 1 1,1 0-1,-1-1 0,3 2 1,-4-3-12,-1 0 0,1 1 0,0-1 0,0 0 0,0 0 0,-1 0 0,1 0 1,0 0-1,0 0 0,0 0 0,-1 0 0,1-1 0,0 1 0,0 0 0,-1 0 1,1-1-1,0 1 0,0 0 0,-1-1 0,1 1 0,0-1 0,-1 1 0,1-1 1,0-1-1,13-22 17,-11 15 117,0 0-1,-1 0 1,3-18-1,-5 22-12,1 1 0,-1-1 0,0 0 0,0 0 0,0 0 0,-1 0 0,1 1 0,-3-9 0,2 12-73,0-1 0,0 1 0,0-1 0,0 1 0,0-1 0,0 1 0,0 0 0,0-1 0,0 1 0,-1 0 0,1 0 1,0 0-1,-1 0 0,1 0 0,-1 0 0,1 1 0,-1-1 0,0 0 0,1 1 0,-1-1 0,1 1 0,-1 0 0,0 0 1,1-1-1,-4 1 0,3 0-25,0 0-1,0 0 1,0 0 0,1 0 0,-1 1-1,0-1 1,0 0 0,0 1 0,0-1 0,1 1-1,-1 0 1,0 0 0,1 0 0,-1-1 0,0 2-1,1-1 1,-1 0 0,1 0 0,-1 1 0,1-1-1,0 0 1,-1 1 0,0 2 0,-1 1 20,1 0 0,0 0 0,0 0 0,0 1 0,0-1 1,1 1-1,-1 7 0,0-4 2,2 0 0,-1-1 0,1 1 0,0 0 0,2 9 0,-2-16-42,0 0 1,1 0-1,-1 1 1,1-1-1,0 0 1,-1 0-1,1 0 1,0-1-1,0 1 0,0 0 1,3 3-1,-3-4-13,-1-1 0,1 1 0,0 0-1,0-1 1,0 1 0,0-1 0,0 1-1,0-1 1,0 0 0,0 1 0,0-1-1,0 0 1,0 0 0,0 0 0,0 0-1,0 0 1,0 0 0,0 0 0,0 0-1,0 0 1,0 0 0,0-1 0,0 1-1,1-1 1,0-1 22,0 1 0,0-1 1,0 0-1,0 0 0,-1 1 0,1-2 0,0 1 0,-1 0 1,0 0-1,1 0 0,-1-1 0,0 1 0,0-1 0,0 1 1,-1-1-1,2-4 0,8-18 210,-10 26-211,0-1 0,0 1 0,0 0 0,0-1 0,0 1 0,0-1 0,0 1 0,0 0 0,0-1 0,0 1 0,1 0 0,-1-1 0,0 1 0,0-1 0,0 1 0,1 0 0,-1-1 0,0 1 0,1-1 0,-1 1 0,0-1 0,1 1 0,-1-1 0,1 1 0,-1-1 0,1 1 0,16 12-6444,-12-12 250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2.929"/>
    </inkml:context>
    <inkml:brush xml:id="br0">
      <inkml:brushProperty name="width" value="0.05" units="cm"/>
      <inkml:brushProperty name="height" value="0.05" units="cm"/>
    </inkml:brush>
  </inkml:definitions>
  <inkml:trace contextRef="#ctx0" brushRef="#br0">149 0 1032,'0'0'1854,"0"0"-355,0 0-231,0 0-285,0 0-291,0 0-169,-10 21 733,-29 257 1661,12-68-1605,19-137-982,8-73-320,0 0 10,0 0 50,0 0 127,0 0 99,0 0 4,4-33 222,-1 25-514,0-1 1,1 1 0,0 0 0,0 0-1,0 1 1,1-1 0,1 1 0,-1 0 0,1 0-1,0 1 1,11-9 0,-12 11-70,0 0 1,0 1-1,0 0 0,1 0 1,0 0-1,-1 1 0,1 0 1,0 0-1,0 0 0,0 1 0,0 0 1,1 0-1,-1 0 0,0 1 1,0 0-1,1 0 0,7 2 1,-11-2 65,0 1-1,-1 0 1,1 0 0,-1 0 0,1 0 0,-1 0 0,1 1 0,-1-1-1,0 1 1,1 0 0,-1-1 0,0 1 0,0 0 0,0 0-1,-1 0 1,1 1 0,0-1 0,-1 0 0,0 1 0,1-1 0,-1 1-1,0-1 1,1 5 0,1 3 48,-1-1-1,0 0 0,-1 1 1,1-1-1,-2 15 0,0-22-41,-1 0 0,0 0 0,0-1 0,1 1 0,-1 0 0,0-1 0,0 1 0,-1-1 0,1 1 0,0-1 0,-1 1 0,1-1 0,0 0 0,-1 0 0,0 0 0,1 0 0,-1 0 0,-2 2-1,-43 20 132,30-15-123,-3 2 44,0 0 0,-24 7 0,38-15-29,-1 0 1,1-1-1,-1 1 1,0-1-1,1-1 1,-1 1-1,0-1 0,0 0 1,0-1-1,1 0 1,-11-2-1,14 2-78,0 0-1,0-1 0,1 1 1,-1-1-1,1 0 1,-1 0-1,1 0 0,0 0 1,0 0-1,0 0 1,0 0-1,0-1 0,-2-3 1,-5-22-6543,9 26 2848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7.411"/>
    </inkml:context>
    <inkml:brush xml:id="br0">
      <inkml:brushProperty name="width" value="0.05" units="cm"/>
      <inkml:brushProperty name="height" value="0.05" units="cm"/>
    </inkml:brush>
  </inkml:definitions>
  <inkml:trace contextRef="#ctx0" brushRef="#br0">40 271 1224,'0'0'1183,"0"0"63,0 0 2,0 0-140,0 0-172,0 0-121,-4-2 3132,-3 17-3880,1-1 0,1 1 0,0 0 0,1 0 1,1 1-1,0-1 0,1 1 0,1 0 0,1 30 1,1-46-89,-1 1 0,0 0 1,1 0-1,-1-1 0,0 1 0,1 0 1,-1-1-1,1 1 0,0 0 1,-1-1-1,1 1 0,-1-1 0,1 1 1,0-1-1,-1 1 0,1-1 1,0 1-1,0-1 0,-1 0 0,1 1 1,0-1-1,0 0 0,0 0 1,0 0-1,-1 0 0,1 0 1,0 1-1,0-1 0,0-1 0,1 1 1,33 0-310,-27 0 465,-3-1-107,1 0 0,-1 0 0,1 0-1,-1-1 1,0 0 0,0 0 0,0 0-1,0 0 1,0-1 0,-1 0 0,1 0 0,-1 0-1,0-1 1,0 0 0,0 1 0,0-1-1,-1-1 1,1 1 0,4-9 0,-2 5 50,-1-1 1,0 1 0,-1-1-1,0 0 1,-1 0-1,0 0 1,0-1 0,-1 1-1,0-1 1,1-17 0,-3 26-143,0 1 2,0 0-12,-1 0 70,-1 1 0,1-1 0,-1 1 0,1 0 1,0-1-1,-1 1 0,1 0 0,0 0 0,-1 0 1,1 0-1,0 0 0,0 0 0,0 0 0,0 0 0,0 1 1,0-1-1,0 0 0,0 1 0,1-1 0,-1 0 1,0 1-1,1-1 0,-1 1 0,1-1 0,-1 1 0,1-1 1,0 1-1,0 0 0,0-1 0,0 2 0,-3 56-30,3-51-32,0-6 55,0 0-1,0 0 1,1 0-1,-1-1 1,1 1 0,-1 0-1,1 0 1,0 0-1,-1 0 1,1-1 0,0 1-1,0 0 1,0-1-1,1 1 1,-1-1-1,0 1 1,0-1 0,1 0-1,-1 1 1,1-1-1,-1 0 1,1 0 0,0 0-1,-1 0 1,1 0-1,0-1 1,0 1 0,0 0-1,-1-1 1,1 0-1,0 1 1,0-1 0,0 0-1,0 0 1,0 0-1,0 0 1,0 0-1,2 0 1,2-1 53,-1 1 0,1-1-1,0 1 1,0-2 0,0 1 0,-1-1-1,1 0 1,-1 0 0,1 0 0,-1-1-1,9-5 1,-9 4 51,0 1 0,0-1 0,-1-1 1,1 1-1,-1-1 0,0 1 0,0-1 0,-1-1 0,1 1 0,-1 0 0,0-1 1,-1 0-1,1 1 0,-1-1 0,0 0 0,0 0 0,-1 0 0,0-1 1,0 1-1,-1 0 0,1 0 0,-1 0 0,-1-10 0,-2 10-679,-3 12 53,-4 14 459,3 1 3,1 0 0,2 0 1,0 1-1,1-1 0,0 26 0,3-46-87,0-1 119,0 0 115,6-36 168,-4 28-200,2-4 13,-1 1 0,2-1 0,-1 1 0,1 0 0,1 0 0,0 1 1,1 0-1,13-17 0,-18 26-103,0 0 0,0 0 0,0 1 0,1-1 0,-1 1 0,0-1 0,0 1 0,0 0 0,0-1 0,1 1 0,-1 0 0,0 1 0,0-1 0,0 0 0,0 1 0,4 0 0,-5-1-9,1 0 1,-1 1 0,0-1 0,1 0-1,-1 1 1,0-1 0,1 1 0,-1-1-1,0 1 1,0-1 0,1 1 0,-1 0-1,0 0 1,0 0 0,0 0 0,0 0-1,0 0 1,0 0 0,0 0 0,0 0-1,-1 0 1,1 0 0,0 1 0,-1-1-1,2 2 1,-3 42 335,2 50-88,-1-94-201,0 1 1,0-1 0,0 1 0,0-1 0,0 0-1,1 1 1,-1-1 0,1 1 0,-1-1-1,1 0 1,-1 1 0,1-1 0,-1 0 0,1 0-1,0 0 1,0 1 0,0-1 0,0 0-1,0 0 1,0 0 0,0 0 0,0 0 0,0-1-1,0 1 1,1 0 0,-1 0 0,0-1 0,0 1-1,1-1 1,-1 1 0,1-1 0,-1 0-1,0 1 1,1-1 0,-1 0 0,1 0 0,1 0-1,0 0 44,1-1-1,-1 0 0,0 0 0,0 0 0,0 0 0,0 0 1,0-1-1,0 1 0,0-1 0,0 0 0,0 0 0,-1 0 1,1 0-1,3-4 0,7-9 97,0-1 0,16-28 0,-24 37-41,-2 0-1,1 0 1,-1 0-1,0-1 0,0 0 1,-1 1-1,0-1 0,-1 0 1,2-15-1,-3 22-150,0 1-77,0 0-2,0 0 5,0 0 69,-1 1 36,0 0 0,0 0-1,0 0 1,0 0 0,0 0-1,1 0 1,-1 0 0,0 0-1,1 0 1,-1 1-1,1-1 1,-1 0 0,1 0-1,0 0 1,0 1 0,-1-1-1,1 0 1,0 1 0,0 1-1,-3 29 104,3-26-118,0 0 0,0 0 0,1 0 1,-1 0-1,1 0 0,1-1 0,-1 1 0,1 0 0,4 10 0,-4-14 6,0 0-1,-1 0 1,1 0-1,0 0 0,0 0 1,0 0-1,1 0 1,-1 0-1,0-1 1,1 0-1,-1 1 1,1-1-1,-1 0 0,1 0 1,0 0-1,-1 0 1,1-1-1,0 1 1,0-1-1,-1 0 0,1 1 1,0-1-1,3-1 1,-1 0 84,0 0 1,-1 0 0,1 0-1,-1-1 1,1 1 0,-1-1-1,0 0 1,1-1 0,-1 1-1,0-1 1,-1 0 0,1 0-1,0 0 1,-1 0 0,0-1-1,0 1 1,0-1 0,3-5-1,-1 3 25,-1 0 0,0 0 0,0 0 0,-1-1 0,0 1 0,0-1 0,-1 0 0,0 0 0,0 0 0,0 0 0,0-10-1,-2 15-85,-1-1 0,1 1 0,-1-1-1,0 1 1,0 0 0,0-1-1,0 1 1,0 0 0,0 0-1,-1-1 1,1 1 0,-1 0 0,1 1-1,-1-1 1,0 0 0,0 0-1,0 1 1,0-1 0,0 1-1,0-1 1,0 1 0,0 0 0,-1 0-1,1 0 1,0 0 0,-1 1-1,1-1 1,-1 0 0,1 1-1,-1 0 1,-3-1 0,-10-1-1,1 1-1,-1 1 1,-29 1 0,43 0 1,-1 0-1,1 0 1,-1 0 0,1 0 0,-1 0 0,1 1 0,0-1 0,-1 1-1,1-1 1,0 1 0,0 0 0,0 0 0,0 0 0,1 0 0,-1 0-1,0 0 1,1 0 0,0 1 0,-1-1 0,1 1 0,0-1 0,0 1-1,0-1 1,1 1 0,-1-1 0,1 1 0,-1 2 0,-2 10-37,1 1 1,0-1 0,1 20-1,1-34 33,0 1-1,0 0 0,0 0 1,0-1-1,0 1 1,0 0-1,0 0 1,1-1-1,-1 1 1,1 0-1,-1-1 0,1 1 1,0 0-1,0-1 1,-1 1-1,1-1 1,0 1-1,0-1 0,1 0 1,-1 1-1,0-1 1,0 0-1,1 0 1,-1 0-1,0 0 0,3 2 1,2-2-28,-1 1 0,0-1 0,1 0 0,0-1 1,-1 1-1,1-1 0,6 0 0,-6 0 131,2-1-21,-1-1 0,1 1 0,-1-1 0,1 0 1,-1-1-1,0 1 0,0-2 0,0 1 0,0-1 0,-1 0 0,1 0 0,-1-1 0,0 0 0,8-9 0,8-7 208,-1-2-1,21-31 1,-32 39-108,-1 0 0,0-1-1,-1 0 1,-1 0 0,10-34 0,14-89 1107,-29 128-1115,-27 103-1602,12-53 1425,-7 46-1,14-39-133,0 82 0,7-126 133,-1-1 1,0 1 0,1-1-1,0 1 1,-1-1 0,1 0-1,0 1 1,0-1 0,0 0-1,0 0 1,0 0 0,0 1-1,0-1 1,0 0 0,0 0-1,0-1 1,1 1 0,-1 0 0,0 0-1,1 0 1,-1-1 0,1 1-1,-1-1 1,1 1 0,-1-1-1,1 0 1,-1 0 0,1 1-1,-1-1 1,1 0 0,-1 0-1,3-1 1,2 2-14,0-1-1,1 0 1,-1-1 0,0 1-1,0-1 1,12-3 0,-13 2 45,0-1 0,0 1 1,0-1-1,0 1 1,0-2-1,-1 1 0,0 0 1,1-1-1,-1 0 0,0 0 1,-1 0-1,1 0 1,-1-1-1,0 1 0,0-1 1,0 0-1,-1 0 0,1 0 1,1-7-1,0-4-94,-1-1-1,-1 1 1,0-1-1,-1 0 1,-1-17-1,0 32 60,0 1-1,-1-1 1,1 1 0,0 0-1,-1-1 1,1 1-1,-1 0 1,0 0 0,1-1-1,-1 1 1,0 0-1,0 0 1,0 0 0,0 0-1,1 0 1,-2 0-1,1 0 1,0 0 0,0 0-1,0 0 1,0 1-1,0-1 1,-1 0 0,1 1-1,0-1 1,-1 1-1,1 0 1,0-1-1,-1 1 1,1 0 0,-1 0-1,1 0 1,0 0-1,-1 0 1,1 0 0,-1 0-1,-1 0 1,0 0 36,-1 1-1,1-1 1,0 0 0,-1 1-1,1 0 1,0 0 0,-1 0-1,1 0 1,0 0 0,0 1 0,0-1-1,0 1 1,0 0 0,1 0-1,-4 2 1,1 4-15,1-1 0,0 1 0,0 0-1,1 0 1,0 1 0,0-1 0,1 1 0,0 0 0,1-1 0,-1 1-1,2 0 1,-1 0 0,2 13 0,-1-17-13,0 0 1,0 0 0,1 1-1,0-1 1,0 0-1,0 0 1,0 0-1,1 0 1,0-1 0,0 1-1,0 0 1,0-1-1,1 1 1,0-1-1,0 0 1,0 0-1,0 0 1,1 0 0,0 0-1,-1-1 1,1 0-1,1 0 1,-1 0-1,5 3 1,-2-5 40,-1 1 0,0-1 1,0-1-1,1 1 0,-1-1 1,0 0-1,0-1 0,1 0 0,-1 0 1,0 0-1,0 0 0,0-1 0,0 0 1,0-1-1,0 1 0,-1-1 0,1 0 1,-1 0-1,0-1 0,0 0 1,9-8-1,2-1 173,-2-2 1,0 1-1,0-2 1,-1 1-1,16-29 1,-28 43-121,0-1 0,0 0 0,0 1 0,0-1 0,-1 0 0,1 1-1,0-1 1,-1 0 0,0 0 0,1 1 0,-1-1 0,0 0 0,0-3 0,0 5-183,0 0-66,-19 33-397,15-24 525,-1 1-1,1 0 1,1 0-1,0 0 1,0 0-1,1 1 1,0-1-1,0 17 1,3-30 104,1 0-1,-1 0 1,1 0-1,0 0 1,0 0-1,0 1 1,0-1-1,1 1 1,2-3 0,2-2 22,132-135-319,-138 141 148,-1 1-158,0 0-238,-1 15 397,1-1-1,1 0 1,1 0-1,0 0 1,1 0-1,0 0 1,6 14-1,-7-23 54,0-1 0,0-1-1,0 1 1,0 0-1,1 0 1,-1-1 0,1 0-1,0 1 1,0-1-1,1 0 1,-1 0-1,0-1 1,1 1 0,0-1-1,0 0 1,0 0-1,0 0 1,0 0 0,0-1-1,0 1 1,0-1-1,0 0 1,1 0-1,-1-1 1,1 1 0,7-1-1,-5-1 240,0 1-1,-1-1 1,1-1-1,-1 1 1,1-1-1,-1 0 1,0 0-1,0-1 0,0 0 1,0 0-1,0 0 1,-1-1-1,1 0 1,-1 0-1,0 0 1,0-1-1,0 0 1,-1 0-1,0 0 1,0 0-1,0-1 1,5-9-1,-9 15-211,0-1 0,0 1-1,0 0 1,1 0 0,-1-1 0,0 1-1,0 0 1,0 0 0,0-1 0,0 1-1,0 0 1,0 0 0,0-1 0,0 1-1,0 0 1,0 0 0,0-1 0,0 1-1,0 0 1,0 0 0,0-1 0,0 1-1,0 0 1,-1 0 0,1-1 0,0 1-1,0 0 1,0 0 0,0 0 0,0-1-1,-1 1 1,1 0 0,0 0 0,0 0-1,0-1 1,-1 1 0,1 0 0,0 0-1,0 0 1,0 0 0,-1 0 0,1 0-1,0 0 1,0-1 0,-1 1 0,1 0-1,-15 0-2465,10 1 960,-18-1-6919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5:59.813"/>
    </inkml:context>
    <inkml:brush xml:id="br0">
      <inkml:brushProperty name="width" value="0.05" units="cm"/>
      <inkml:brushProperty name="height" value="0.05" units="cm"/>
    </inkml:brush>
  </inkml:definitions>
  <inkml:trace contextRef="#ctx0" brushRef="#br0">395 1 2513,'0'0'1262,"0"0"-5,0 0-196,0 0-313,0 0-98,-5 6 1,-32 44 1011,2 3 0,-40 79 1,-42 130 81,94-198-1471,3 1 1,-19 112-1,0 137 532,35-266-654,4 0 0,1 0-1,2 0 1,2 0 0,3-1-1,1 0 1,19 57 0,-7-36 45,35 104 449,-44-143-439,1 0 1,1-1-1,34 48 1,-20-36-81,2-2 0,2-2 0,1 0 0,2-3-1,1 0 1,65 43 0,-100-75-325,0-1-1,-1 1 0,1-1 1,0 1-1,0 0 0,0-1 1,-1 0-1,1 1 0,0-1 1,0 0-1,0 1 0,0-1 1,0 0-1,0 0 0,0 0 1,0 1-1,0-1 0,-1 0 1,1-1-1,0 1 0,2 0 1,9-19-7018,-6 5 2495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6:00.660"/>
    </inkml:context>
    <inkml:brush xml:id="br0">
      <inkml:brushProperty name="width" value="0.05" units="cm"/>
      <inkml:brushProperty name="height" value="0.05" units="cm"/>
    </inkml:brush>
  </inkml:definitions>
  <inkml:trace contextRef="#ctx0" brushRef="#br0">430 0 4121,'0'0'1970,"0"0"-403,0 0 57,0 0-445,0 0-371,0 0 8,-1 7 2308,1 28-2527,9-15-406,0-1 0,1 1-1,1-1 1,0-1 0,22 26 0,-22-31-104,0 0 1,-1 1 0,-1 1-1,0-1 1,-1 2-1,0-1 1,-1 1-1,-1 0 1,7 30-1,-13-40 8,0-1-1,0 0 1,-1 1-1,1-1 1,-1 1-1,0-1 1,-1 0-1,0 0 0,1 0 1,-2 0-1,1 0 1,0 0-1,-1 0 1,0-1-1,0 1 1,-1-1-1,1 0 1,-1 0-1,-7 7 0,-10 6 85,0-1 1,-43 26-1,29-20-73,-365 256 870,387-272-1519,10-13-2931,9-23-4205,-6 29 7479,7-20-5302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240"/>
    </inkml:context>
    <inkml:brush xml:id="br0">
      <inkml:brushProperty name="width" value="0.05" units="cm"/>
      <inkml:brushProperty name="height" value="0.05" units="cm"/>
    </inkml:brush>
  </inkml:definitions>
  <inkml:trace contextRef="#ctx0" brushRef="#br0">95 1 6409,'0'0'1201,"0"0"143,0 0-74,0 0-268,0 0-252,0 0-65,0 3 2394,-1 26-3017,-61 350 3312,49-303-2961,6-43-277,2-1 0,-2 45-1,7-76-706,0-46-5447,0 20 829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8.857"/>
    </inkml:context>
    <inkml:brush xml:id="br0">
      <inkml:brushProperty name="width" value="0.05" units="cm"/>
      <inkml:brushProperty name="height" value="0.05" units="cm"/>
    </inkml:brush>
  </inkml:definitions>
  <inkml:trace contextRef="#ctx0" brushRef="#br0">0 275 5049,'0'0'1748,"0"0"-414,0 0-198,0 0-201,0 0-231,0 0-277,7-17-11,26-56 27,-30 67-394,1 1-1,-1-1 1,1 1 0,0 0 0,0 0-1,1 1 1,-1-1 0,1 1 0,0 0 0,0 0-1,1 1 1,-1-1 0,1 1 0,8-3-1,5-4 65,11-7-39,0 2 0,1 1 0,1 2-1,0 1 1,1 1 0,0 2 0,0 1-1,0 2 1,1 1 0,0 2 0,46 2 0,-74 1-82,0 0 1,0 0-1,0 0 1,-1 1-1,1 0 1,0 0-1,-1 1 1,1-1 0,-1 1-1,0 0 1,0 1-1,0-1 1,0 1-1,0 0 1,-1 1-1,0-1 1,0 0-1,0 1 1,0 0 0,-1 0-1,4 8 1,-2-3 9,-1-1 1,-1 0-1,0 1 0,0 0 1,-1 0-1,0 0 1,-1 0-1,0 0 1,-1 0-1,1 0 1,-2 0-1,-1 12 1,0-16 53,0 0 1,0 0-1,-1 0 1,0 0-1,0-1 1,0 1-1,0-1 1,-1 0 0,0 0-1,0 0 1,0 0-1,-1-1 1,0 0-1,0 0 1,0 0-1,0 0 1,0-1-1,-1 0 1,-6 3 0,-11 5-87,0-1 0,0-1 1,-36 8-1,49-15-734,-4 2-4555,11-3-439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39.578"/>
    </inkml:context>
    <inkml:brush xml:id="br0">
      <inkml:brushProperty name="width" value="0.05" units="cm"/>
      <inkml:brushProperty name="height" value="0.05" units="cm"/>
    </inkml:brush>
  </inkml:definitions>
  <inkml:trace contextRef="#ctx0" brushRef="#br0">52 26 3833,'0'0'1551,"0"0"-352,0 0-500,0 0-382,0 0-50,0 0 167,-3 10 193,-8 34 664,2 0-1,2 1 0,-1 55 0,-6-162 1476,14 55-2774,0-1-1,1 0 0,-1 1 0,1-1 1,1 1-1,0-1 0,0 1 0,0-1 1,1 1-1,0 0 0,0 0 1,1 0-1,0 1 0,0-1 0,0 1 1,1 0-1,0 0 0,0 0 0,1 1 1,-1 0-1,10-7 0,31-18-2157,5 11-4630,-38 17 2225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162"/>
    </inkml:context>
    <inkml:brush xml:id="br0">
      <inkml:brushProperty name="width" value="0.05" units="cm"/>
      <inkml:brushProperty name="height" value="0.05" units="cm"/>
    </inkml:brush>
  </inkml:definitions>
  <inkml:trace contextRef="#ctx0" brushRef="#br0">16 30 1272,'0'0'2884,"0"0"-1224,0 0-595,0 0-527,0 0-354,0 0-29,-2 5 154,-1 7-54,0-1-1,0 1 1,1 0 0,1 0-1,0-1 1,1 1 0,1 18-1,-1-27-228,1 0 1,0 1-1,-1-1 0,1 0 0,0 0 1,0 0-1,1 0 0,-1 0 0,1 0 1,-1 0-1,1-1 0,0 1 1,0 0-1,0-1 0,0 1 0,1-1 1,-1 0-1,1 0 0,-1 0 0,1 0 1,0 0-1,0-1 0,0 1 0,0-1 1,0 0-1,0 0 0,0 0 0,0 0 1,0 0-1,1-1 0,-1 1 0,0-1 1,5 0-1,0 0 47,0 0-1,0 0 1,1-1 0,-1 0-1,0-1 1,0 0 0,0 0-1,0 0 1,0-1 0,-1 0-1,13-8 1,-16 9-9,0-1 0,0 0 1,0 0-1,-1 0 0,1-1 0,-1 1 0,0-1 1,0 0-1,-1 0 0,1 0 0,-1 0 0,1 0 1,-1 0-1,-1-1 0,1 1 0,-1-1 0,1 1 1,-1-1-1,-1 0 0,1 1 0,0-11 1,-1 11-14,0 0 1,0-1 0,-1 1 0,1 0 0,-1-1 0,0 1 0,0 0 0,0 0 0,0 0 0,-1 0 0,0 0 0,0 0 0,0 0 0,-4-5 0,4 7-41,-1-1 0,0 1-1,0 0 1,0 0 0,0 0-1,0 0 1,0 1 0,0-1-1,-1 1 1,1 0 0,-1 0 0,1 0-1,-1 0 1,1 1 0,-1 0-1,1-1 1,-1 1 0,-4 1-1,-3-2-249,9 1-13,0-1-1,0 1 1,0 0-1,0-1 1,0 1-1,0 0 0,0 0 1,0 1-1,0-1 1,0 0-1,0 1 1,0-1-1,0 1 1,0 0-1,1-1 1,-1 1-1,0 0 1,0 0-1,1 0 1,-1 0-1,0 0 0,1 1 1,-3 2-1,0 5-3446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0.709"/>
    </inkml:context>
    <inkml:brush xml:id="br0">
      <inkml:brushProperty name="width" value="0.05" units="cm"/>
      <inkml:brushProperty name="height" value="0.05" units="cm"/>
    </inkml:brush>
  </inkml:definitions>
  <inkml:trace contextRef="#ctx0" brushRef="#br0">215 1 3489,'0'0'2111,"0"0"-620,0 0-160,0 0-451,0 0-447,0 0-238,-3 2-7,0 3-105,-1 1 0,1-1 0,0 0-1,1 1 1,-1 0 0,1 0 0,0 0 0,0 0-1,1 0 1,0 0 0,0 0 0,0 0 0,1 1-1,0 7 1,0 8 225,1 1 0,7 42 0,14 21 35,-14-61-63,-1 0 1,-2 1-1,0 0 1,1 39 0,-7-63-213,0-1 0,0 0 1,0 0-1,0 1 0,0-1 0,0 0 1,-1 0-1,1 0 0,0-1 1,0 1-1,-1 0 0,1 0 0,0-1 1,-1 1-1,1 0 0,-1-1 1,1 0-1,-1 1 0,1-1 0,-1 0 1,1 0-1,-1 0 0,1 0 1,-1 0-1,1 0 0,-1 0 0,-1-1 1,-48-1 727,44 1-778,-1-1 0,0 0 0,1 0 0,-1-1-1,1 0 1,0 0 0,-1-1 0,2 0 0,-1 0 0,0-1 0,1 0-1,0 0 1,0 0 0,0-1 0,1 0 0,-7-9 0,-12-27-3035,14-4-4099,10 27 607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045"/>
    </inkml:context>
    <inkml:brush xml:id="br0">
      <inkml:brushProperty name="width" value="0.05" units="cm"/>
      <inkml:brushProperty name="height" value="0.05" units="cm"/>
    </inkml:brush>
  </inkml:definitions>
  <inkml:trace contextRef="#ctx0" brushRef="#br0">0 7 4785,'0'0'4769,"0"0"-3657,0 0 665,0 0-729,0 0-680,0 0-240,0 0-128,0-7-504,0 7-944,4 0-1033,-2 0-2552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4"/>
    </inkml:context>
    <inkml:brush xml:id="br0">
      <inkml:brushProperty name="width" value="0.05" units="cm"/>
      <inkml:brushProperty name="height" value="0.05" units="cm"/>
    </inkml:brush>
  </inkml:definitions>
  <inkml:trace contextRef="#ctx0" brushRef="#br0">99 5 5337,'0'0'1675,"0"0"-44,0 0-81,0 0-470,0 0-358,0 0-188,-6-1-127,-21-3 81,25 4-437,1 0-1,-1 1 1,0-1-1,1 0 1,-1 0-1,0 1 1,1-1-1,-1 1 0,1-1 1,-1 1-1,1 0 1,-1 0-1,1-1 1,-1 1-1,1 0 1,0 0-1,0 1 1,-1-1-1,1 0 1,0 0-1,0 1 1,0-1-1,0 1 1,0-1-1,0 1 1,1-1-1,-2 4 1,0 1-13,0-1 1,0 1-1,1 0 1,-1 0-1,1 0 1,0 6-1,1-9-62,0-1 0,0 1 0,0-1 0,1 1-1,-1-1 1,1 1 0,-1-1 0,1 1 0,0-1-1,0 0 1,0 1 0,0-1 0,0 0 0,1 0 0,-1 0-1,1 0 1,2 3 0,3 3-7,1-2-1,-1 1 1,11 6-1,-11-9 2,0 1 0,-1 0-1,0 1 1,11 11 0,-17-17 69,0 1 0,1-1-1,-1 1 1,0-1 0,0 1-1,1-1 1,-1 1 0,0-1 0,0 1-1,0-1 1,0 1 0,0-1-1,0 1 1,0-1 0,0 1 0,0-1-1,0 1 1,0-1 0,0 1 0,0 0-1,0-1 1,0 1 0,0-1-1,-1 1 1,1-1 0,0 1 0,0-1-1,0 1 1,-1-1 0,1 0-1,0 1 1,-1-1 0,1 1 0,0-1-1,-1 0 1,1 1 0,-1-1-1,1 0 1,-1 1 0,1-1 0,0 0-1,-1 0 1,1 0 0,-1 1 0,1-1-1,-1 0 1,1 0 0,-1 0-1,1 0 1,-1 0 0,-31 8 1081,27-7-1034,-13 1-88,-35 1 1,53-3-688,0 0-525,5-1-3152,27-12-321,-15 3 1639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1.475"/>
    </inkml:context>
    <inkml:brush xml:id="br0">
      <inkml:brushProperty name="width" value="0.05" units="cm"/>
      <inkml:brushProperty name="height" value="0.05" units="cm"/>
    </inkml:brush>
  </inkml:definitions>
  <inkml:trace contextRef="#ctx0" brushRef="#br0">0 136 1720,'0'0'1126,"0"0"141,0 0-362,0 0-142,0 0-79,0 0-106,19 0-42,57-3-96,-71 2-344,0 0 1,0 0-1,0 0 1,0-1-1,0 0 1,-1 0-1,1 0 1,0 0-1,-1-1 1,0 0-1,0 0 0,0 0 1,0 0-1,0-1 1,6-6-1,-8 8-43,0-1 0,0 1 0,-1 0 0,1-1-1,-1 1 1,1-1 0,-1 0 0,0 1 0,0-1 0,0 0-1,0 0 1,0 1 0,-1-1 0,1 0 0,-1 0 0,0 0-1,0 0 1,0 0 0,0 0 0,0 0 0,-1 0 0,1 0-1,-2-4 1,0 5-29,0 0-1,0 1 0,0-1 1,-1 0-1,1 1 1,0-1-1,-1 1 0,1 0 1,-1 0-1,1 0 1,-1 0-1,0 0 0,1 1 1,-1-1-1,0 1 0,1 0 1,-1-1-1,0 1 1,-4 1-1,2-1 6,0 0 1,0 0-1,0 0 1,0 1-1,-1 0 0,1 0 1,1 0-1,-1 0 0,-9 5 1,10-2-57,0 1 1,0-1-1,0 1 0,0 0 1,1 0-1,0 1 0,0-1 1,0 1-1,1 0 1,0-1-1,0 1 0,1 0 1,-1 0-1,1 0 1,0 0-1,1 0 0,-1 1 1,1-1-1,1 0 0,-1 0 1,1 0-1,0 0 1,4 11-1,-4-13-327,2-1 0,-1 0 0,0 0 0,1 0 0,-1 0 0,1 0 0,0-1 0,0 1 0,0-1 0,0 1 0,5 1-1,-1 1-1043,9 6-2524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2.791"/>
    </inkml:context>
    <inkml:brush xml:id="br0">
      <inkml:brushProperty name="width" value="0.05" units="cm"/>
      <inkml:brushProperty name="height" value="0.05" units="cm"/>
    </inkml:brush>
  </inkml:definitions>
  <inkml:trace contextRef="#ctx0" brushRef="#br0">124 324 2961,'0'0'1728,"0"0"-646,0 0-110,0 0-171,0 0-167,0 0-99,-13 6 57,-41 21-32,50-25-490,0 1 1,1-1-1,-1 1 0,0 0 1,1 1-1,0-1 0,0 1 1,0-1-1,0 1 1,0 0-1,1 0 0,0 0 1,0 0-1,0 0 1,0 1-1,1-1 0,-3 8 1,3-2-45,-1 0 1,1-1 0,1 1-1,0 0 1,0 0 0,3 12-1,-3-18-42,1 0 0,0 0 0,0-1 0,0 1-1,1 0 1,-1-1 0,1 1 0,0-1 0,0 1 0,0-1-1,0 0 1,1 0 0,-1 0 0,1 0 0,0 0-1,0-1 1,0 1 0,0-1 0,0 0 0,0 0-1,1 0 1,-1 0 0,1 0 0,-1-1 0,1 0 0,0 0-1,0 0 1,0 0 0,-1 0 0,1-1 0,7 1-1,0-1 36,-1 0 0,1-1 0,-1 0-1,1 0 1,-1-1 0,0-1-1,0 0 1,0 0 0,0-1 0,15-7-1,0-5 152,-1-1 0,0-1 0,-2-1 1,0-1-1,-1-1 0,-1-1 0,-1 0 0,-1-2 0,23-39 0,-19 24 197,-1-1 0,-3-1 0,-1-1 0,-2 0 1,16-72-1,-33 337 1868,-2-168-2131,-5 132 108,9-186-177,0-1 70,0 0 24,-40-27 304,37 23-466,-1 1 0,-1 0 0,1 0 0,0 0 0,-1 0 0,1 1 0,-1-1 0,0 1 0,0 0 0,0 1 1,0-1-1,0 1 0,0 0 0,0 0 0,-7 0 0,10 1 7,0 0 1,0 0 0,0 0-1,0 1 1,0-1 0,0 0-1,0 1 1,0-1-1,0 1 1,0 0 0,0 0-1,0 0 1,0-1 0,1 2-1,-1-1 1,0 0 0,1 0-1,-1 0 1,1 1-1,-1-1 1,1 1 0,0-1-1,0 1 1,-1 0 0,1 0-1,0-1 1,-1 4 0,1 0-40,0 0 1,-1 0 0,2 0-1,-1 0 1,1 0 0,0 0-1,0 0 1,0 0 0,0 0-1,3 8 1,-2-10 37,0 1 0,0-1 0,1 1 0,-1-1 0,1 0 0,0 0 0,0 0 0,0 0-1,1 0 1,-1 0 0,1 0 0,-1-1 0,1 1 0,0-1 0,0 0 0,0 0 0,0 0 0,0 0 0,1 0 0,-1-1 0,1 1-1,-1-1 1,1 0 0,-1 0 0,7 0 0,8 2 31,0 0-1,1-2 1,31-1 0,-38-1-9,0-1 1,1 0 0,-1-1 0,0 0 0,0-1-1,-1 0 1,1-1 0,-1-1 0,0 1 0,11-9-1,-8 5 53,-1-1 0,0 0 0,0-1 0,-1 0-1,-1-1 1,0-1 0,11-15 0,-20 132 851,5-67-1027,3-24-2073,-9-13 1989,-1 0 1,1 0-1,0 0 1,-1 0-1,1 0 1,-1 0-1,1 0 0,0 0 1,-1-1-1,1 1 1,-1 0-1,1 0 1,0 0-1,-1-1 0,1 1 1,-1 0-1,1-1 1,-1 1-1,1-1 1,-1 1-1,1 0 1,-1-1-1,0 1 0,1-1 1,-1 1-1,0-1 1,1 0-1,5-10-5442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3.124"/>
    </inkml:context>
    <inkml:brush xml:id="br0">
      <inkml:brushProperty name="width" value="0.05" units="cm"/>
      <inkml:brushProperty name="height" value="0.05" units="cm"/>
    </inkml:brush>
  </inkml:definitions>
  <inkml:trace contextRef="#ctx0" brushRef="#br0">0 3 7538,'0'0'2464,"0"0"-896,0 0-159,0 0-817,0 0-568,0 0-24,0 0-464,0-3-736,8 3-601,2 9-327,-1 3-1097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57:44.246"/>
    </inkml:context>
    <inkml:brush xml:id="br0">
      <inkml:brushProperty name="width" value="0.05" units="cm"/>
      <inkml:brushProperty name="height" value="0.05" units="cm"/>
    </inkml:brush>
  </inkml:definitions>
  <inkml:trace contextRef="#ctx0" brushRef="#br0">35 21 4489,'0'0'1399,"0"0"-221,0 0-162,0 0-97,0 0-77,-5 15-129,-1 1-457,0 1 1,2 0-1,0 0 1,0 0 0,-1 29-1,5-43-233,0 1-1,-1 0 1,2 0-1,-1-1 1,0 1-1,1 0 1,-1 0-1,1-1 1,0 1-1,1-1 1,-1 1-1,1-1 1,-1 1-1,1-1 1,0 0-1,0 1 1,0-1-1,1 0 1,-1-1-1,1 1 0,-1 0 1,1-1-1,0 1 1,0-1-1,0 0 1,1 0-1,-1 0 1,0-1-1,1 1 1,-1-1-1,1 1 1,0-1-1,-1 0 1,1-1-1,0 1 1,-1-1-1,1 1 1,5-2-1,-2 2 25,-1-1 1,1-1-1,-1 1 0,0-1 0,0-1 1,1 1-1,-1-1 0,0 0 0,0 0 0,0-1 1,-1 1-1,1-1 0,-1-1 0,1 1 1,-1-1-1,0 0 0,0 0 0,-1 0 1,1-1-1,-1 0 0,5-6 0,-4 3-17,0 0 0,0 0 0,-1 0 0,0-1 0,-1 0 0,0 0 0,0 0-1,-1 0 1,0-1 0,0 1 0,-1 0 0,-1-1 0,0-17 0,-1 25-33,1 0 0,-1-1 0,0 1 0,0 0 0,0 0 0,0-1 0,0 1 1,-1 0-1,1 0 0,-1 0 0,1 1 0,-1-1 0,0 0 0,1 0 0,-1 1 0,0-1 0,0 1 1,0 0-1,0 0 0,-1-1 0,1 1 0,0 1 0,0-1 0,-1 0 0,1 0 0,-1 1 0,1 0 1,0-1-1,-1 1 0,-3 0 0,1-1-4,1 1 0,0 0 0,0 0 1,0 0-1,0 0 0,-1 1 0,1-1 1,0 1-1,0 0 0,0 1 0,0-1 0,0 1 1,0-1-1,1 1 0,-1 0 0,1 0 0,-5 4 1,4-2-30,1 0 0,0 1 0,0-1 0,0 1 0,1 0 0,-1 0 0,1 0 0,0 0 0,1 0 0,-1 0 0,1 0 0,0 1 0,0-1 0,1 0 0,0 1 0,-1-1 0,2 8 0,0-10 22,-1 0 1,1 0-1,0 0 1,0 0-1,0 0 0,1 0 1,-1 0-1,0-1 0,1 1 1,0-1-1,0 1 0,0-1 1,0 1-1,0-1 0,0 0 1,0 0-1,1 0 0,-1 0 1,1-1-1,-1 1 0,1-1 1,0 1-1,0-1 0,0 0 1,0 0-1,0 0 0,0 0 1,0-1-1,0 1 0,6-1 1,2 0 38,0 0 1,0 0-1,0-1 1,0-1-1,0 0 1,-1-1-1,1 0 1,-1 0-1,1-1 1,-1-1-1,0 1 1,0-2-1,-1 1 1,12-10-1,-6 3 234,0 0 0,-2-1 0,0-1 0,0 0 0,-1 0 0,-1-1 0,17-29 0,-28 43-119,0 1-223,-1 40-370,-2-19 541,-1-1 0,-1 1 1,-9 23-1,19-56-34,1 0 0,1 0 1,0 1-1,17-21 0,-21 26-79,2 1 0,-1 1 1,0-1-1,1 1 0,0 0 0,0 0 0,0 0 1,0 0-1,1 1 0,-1 0 0,1 0 1,0 1-1,10-4 0,-13 6 1,0-1 0,1 1 0,-1 0 0,1 0 0,-1 0 0,0 0 0,1 0 0,-1 1 0,0 0 0,1 0 0,-1 0 0,0 0 1,0 0-1,0 0 0,0 1 0,0 0 0,0-1 0,0 1 0,0 0 0,-1 0 0,1 1 0,-1-1 0,1 1 0,-1-1 0,0 1 0,0 0 0,0-1 0,0 1 0,-1 0 0,1 0 0,-1 0 0,2 5 0,2 9 74,-1-1 0,-1 1 0,0 0 0,1 34 0,-3-36-41,-1-7 106,0 0 0,1 0-1,1 0 1,-1 0 0,5 11 0,-5-17-194,-1-1-1,1 1 1,0 0-1,0-1 0,0 1 1,1-1-1,-1 1 1,0-1-1,1 1 1,-1-1-1,0 0 1,1 0-1,0 1 1,1 0-1,22 3-4379,-14-5-2967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2:00:43.159"/>
    </inkml:context>
    <inkml:brush xml:id="br0">
      <inkml:brushProperty name="width" value="0.1" units="cm"/>
      <inkml:brushProperty name="height" value="0.1" units="cm"/>
      <inkml:brushProperty name="color" value="#E71224"/>
    </inkml:brush>
  </inkml:definitions>
  <inkml:trace contextRef="#ctx0" brushRef="#br0">2850 152 4785,'0'0'1423,"0"0"-119,0 0 65,0 0 111,0 0-236,0 0-245,-7-8-89,0 0-692,-1 0 1,0 0 0,0 1 0,0 1 0,-1-1 0,0 1-1,-1 1 1,1 0 0,-1 0 0,0 1 0,-15-4-1,-18-3 125,-1 2-1,-89-5 0,-93 11 332,137 4-576,20 1-86,-1 4-1,0 2 0,-93 25 0,-198 80-15,278-81-1,1 3 1,2 4 0,1 3 0,3 3-1,-93 73 1,142-95-15,2 1 0,0 1 0,1 1 0,2 1 0,1 1 0,1 1 0,1 1 0,2 1-1,1 0 1,-12 36 0,11-19 28,3 0-1,2 2 0,2-1 0,2 1 1,2 1-1,2 70 0,5-23 118,15 111 0,-15-204-118,6 39 135,-2 0-1,-2 1 1,-1 0 0,-8 72 0,3-102-56,-1 0 0,-1 0 0,0 0 1,-1-1-1,-16 27 0,-48 64 264,58-88-328,-122 156 294,-7 10 198,114-142-443,1 0 1,-35 79 0,45-81-92,3 0 1,1 2-1,1 0 1,-5 49-1,8-7-29,2 94-1,7-154 53,1 0 0,1 0-1,1 0 1,12 39 0,40 89 34,-22-66-17,-26-63 1,155 463 364,-141-405-293,-4 2-1,-4 0 1,-4 1-1,1 95 1,-15-124 9,-2 0 0,-2 0 0,-3 0 0,-21 62 0,14-51-55,2 0 0,-8 79-1,20-99-52,3 0 0,1 1 0,9 64 0,-4-80-7,2 0-1,0-1 1,2 0 0,1 0 0,1-1-1,17 29 1,33 43 79,90 114-1,-81-119 37,64 111 1,-115-171-75,-1 2 0,-2 0 1,-1 0-1,-2 2 1,-2-1-1,-1 2 0,5 43 1,-6 61 107,-8 153 0,-3-126-107,1-145-41,2 0 0,1 1 0,2-1 0,0 0 0,1 0 0,2-1-1,1 1 1,0-1 0,2-1 0,1 0 0,1 0 0,24 34 0,-8-20-33,3-1-1,1-1 1,1-2 0,76 59-1,173 97 69,-28-20 63,-193-121-70,-2 3 0,-2 3 0,60 73 0,129 198 99,-199-261-100,10 10-22,3-3 0,3-2 0,3-3 0,3-3 1,3-2-1,131 84 0,-148-113 14,2-3 0,1-2-1,2-3 1,0-2 0,1-3 0,2-3 0,-1-3 0,2-2 0,0-3 0,0-2-1,0-4 1,85-6 0,-124 1-14,-1-2 0,0 0 0,0-2 0,0-1 0,0-1 0,-1 0 0,-1-2 0,24-14 0,-17 6 21,0-1 0,-1-1 0,-2-2 0,0-1-1,26-29 1,3-16 25,-2-3 0,-3-1-1,66-131 1,-80 132-2,-4-1 0,-3-2 0,36-140 1,-38 85 79,16-198 1,51-453 262,-62 614-241,8 1 0,6 2 0,76-172 0,-66 208-113,5 3 0,6 3 0,5 2 0,107-133 0,-45 92 25,176-162 1,176-116-31,-432 391-35,318-306 48,-274 248-11,130-185 0,-159 188 22,-4-4 0,93-212-1,-122 228-14,-5-1-1,-3-1 0,-4-2 0,13-119 0,-23 72 32,-6 0 0,-13-176 0,-3 232-62,-4 2 0,-3-1 0,-4 2 1,-3 0-1,-64-149 0,38 129 60,-3 2 0,-6 3 1,-134-177-1,127 198 25,-4 3-1,-3 3 1,-142-108-1,91 90-66,-246-130 0,212 142-42,-2 7 1,-248-73-1,269 105-9,-1 6 0,-2 6 1,-208-10-1,321 34 7,-2-2-42,-1 2 1,0 1 0,0 2 0,1 1 0,-59 12 0,-362 90 211,170-48-192,189-38-88,-1-3-1,-119 3 0,147-13-27,44-3 133,-1-1-1,0-1 0,1-1 0,-1-1 0,-38-5 1,-189-82 54,120 39-14,127 48-203,-1 1 0,1-1 0,-1 1 0,1 0 0,-1-1 0,0 1 0,1 0 0,-1 0 0,0 0-1,1 0 1,-1 0 0,0 0 0,-2 1 0,2 0-515,0 1 0,0-1 0,0 0-1,0 1 1,0-1 0,0 1 0,0 0 0,0 0-1,1 0 1,-1 0 0,-1 3 0,-1 0-413,-15 19-5833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16.928"/>
    </inkml:context>
    <inkml:brush xml:id="br0">
      <inkml:brushProperty name="width" value="0.05" units="cm"/>
      <inkml:brushProperty name="height" value="0.05" units="cm"/>
    </inkml:brush>
  </inkml:definitions>
  <inkml:trace contextRef="#ctx0" brushRef="#br0">4411 183 4321,'0'0'852,"0"0"-90,0 0 144,0 0-99,0 0-84,-4-3 159,-8-3-441,-1 1 0,1 0 0,-1 0 0,1 2 0,-1 0 0,-1 0 0,1 1 0,-14-1 0,-118 3-566,72 2 543,-419 32 106,6 48-304,379-56-197,1 5 0,-106 47 0,8-3-3,91-34 7,3 4-1,1 6 1,2 4-1,3 4 1,-158 120-1,215-142-17,-256 220-10,173-119 19,6 6 1,-136 208-1,181-225 5,-69 153 0,26-44 21,65-127 13,-73 204 0,-8 129 43,107-315-58,4 2 0,-14 205 0,30 266 65,89 264-85,-63-741-22,2 9-7,22 240 0,-17 13 33,-21 295 9,0-17-17,19-282-4,-9-208-11,43 241 93,-27-249-72,8 128 10,-19-133 5,47 197 0,-38-260-103,5 0 0,63 138 0,-67-182 32,3 0 0,1-2 0,3-1 0,2-2 0,66 70 0,-27-46-84,3-3-1,141 98 1,-117-99-82,2-5 1,180 82 0,-226-122 117,0-2 0,1-3 1,0-3-1,1-2 0,1-2 1,0-4-1,75 1 0,379-30-252,-168-29 160,251-24 133,-142 32 96,4 1 24,700 2-25,-1057 45 1,-1 5 0,102 23 1,20 3 17,452 65 128,-447-64-108,-36-10-64,113 21-16,32 12-5,534 83 88,-831-138-140,44 5 1,136 34 1,-79-9 53,2-5-1,171 12 1,297-7 42,-361-24-47,-146-6-11,843 15-94,-849-26 78,1-5-1,-2-3 1,1-5-1,-2-4 0,182-71 1,-104 23 88,-3-8 1,-4-8-1,162-112 1,-244 141-32,-3-5-1,-3-3 1,-3-3 0,-3-3 0,-4-4-1,-2-3 1,67-105 0,-95 119 126,-4-1 1,48-125-1,26-151-28,-96 290-87,-3 0-1,9-104 0,-18-108 69,-7 193-80,-4 1 1,-2 0-1,-4 1 0,-2 1 1,-43-102-1,25 78 12,-4 2-1,-5 1 1,-3 3 0,-3 1-1,-83-101 1,28 61-33,-5 4 1,-5 5-1,-5 5 0,-245-171 0,-201-96-14,445 300 1,-623-418 40,683 448-63,2-3 0,2-2-1,3-3 1,3-2 0,2-2-1,2-3 1,-60-105 0,85 124-30,2-2 1,2 0 0,-22-79 0,-17-151 347,47 178-281,4 0 0,7-123 0,2 184 13,2 0 0,2 1 0,16-57 0,44-102 82,-17 76 14,80-140 1,84-100 100,-212 356-227,57-100 144,-5-2 1,-5-3-1,57-190 0,-83 218-48,-3-1-1,14-151 1,-24-168-85,-15 338 7,-3 0 1,-2 0 0,-3 1 0,-24-63 0,14 45-79,-11-30 38,-5 2 0,-4 1 0,-5 3 0,-98-156 0,65 140 72,-4 3 1,-5 4-1,-130-122 0,141 161-101,-3 4 0,-3 4 0,-130-75 0,153 106 27,-2 2 0,-2 3 0,0 3 0,-2 3 0,0 3 0,-2 3 0,0 3 0,-77-4 0,-29 5-157,-187 12 1,-129 61 63,237-21 98,-53 8-497,-280 24 158,-238-67-227,436-7 642,112-9-58,135 4-107,75 5 96,-522-16-74,86 19-186,388 8 99,91-4 171,-1-1 0,0-1 0,1-2 0,-1-1 0,-45-7 0,34-4 36,29 8-19,0 1-1,1 1 0,-1-1 0,0 1 1,-13-1-1,22 3 18,0-1-7,0 1-42,0 0-43,0 0-54,0 0-283,0 0-430,0 0-573,0 0-663,0-1-1345,0 0-2277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1.369"/>
    </inkml:context>
    <inkml:brush xml:id="br0">
      <inkml:brushProperty name="width" value="0.05" units="cm"/>
      <inkml:brushProperty name="height" value="0.05" units="cm"/>
    </inkml:brush>
  </inkml:definitions>
  <inkml:trace contextRef="#ctx0" brushRef="#br0">0 655 3889,'0'0'879,"0"0"-83,0 0 11,0 0-160,0 0-118,26-15 1327,129-120 1704,-63 59-2889,-3-5 0,114-133 1,-168 164-577,-24 34-49,0 0-1,1 1 1,20-21-1,-32 36-118,0 0-43,0 0-27,0 0-63,0 0-130,1 30-1160,4 23 1862,3 0 0,2 0 0,2-1 0,30 77 0,-33-110-1150,-6-19-2080,-2-12-1130,-1 2-261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2.091"/>
    </inkml:context>
    <inkml:brush xml:id="br0">
      <inkml:brushProperty name="width" value="0.05" units="cm"/>
      <inkml:brushProperty name="height" value="0.05" units="cm"/>
    </inkml:brush>
  </inkml:definitions>
  <inkml:trace contextRef="#ctx0" brushRef="#br0">1 10 2785,'0'0'1161,"0"0"-201,0 0-127,0 0-125,0 0-92,0 0-9,5-1 2322,22-4-2300,132 5 1726,-159 0-2159,45-4 207,-43 4-258,0 0-8049,-5 0 5050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23.457"/>
    </inkml:context>
    <inkml:brush xml:id="br0">
      <inkml:brushProperty name="width" value="0.05" units="cm"/>
      <inkml:brushProperty name="height" value="0.05" units="cm"/>
    </inkml:brush>
  </inkml:definitions>
  <inkml:trace contextRef="#ctx0" brushRef="#br0">21 65 3729,'0'0'1331,"0"0"-402,0 0 110,0 0-183,0 0-357,0 0-232,0 31-306,-13 180 2712,5-103-594,12-154-1907,2 0 1,2 1-1,2 0 1,16-45-1,-25 86-153,4-13-13,1 1-1,0 0 1,10-17-1,-14 29-34,0 0-1,0 1 0,0-1 0,1 0 1,-1 1-1,1-1 0,0 1 0,0 0 1,0 0-1,1 0 0,-1 1 0,1-1 1,0 1-1,-1 0 0,1 0 0,0 0 1,7-2-1,-9 3-15,0 1 0,1 0-1,-1 0 1,0 0 0,1 0 0,-1 0 0,0 0-1,0 1 1,1-1 0,-1 1 0,0-1 0,0 1-1,0 0 1,0 0 0,0 0 0,0 0 0,0 0-1,0 0 1,0 1 0,0-1 0,2 3 0,-1 0 16,0 0 1,0-1-1,-1 1 1,0 0-1,1 0 1,-1 1-1,-1-1 1,1 0 0,-1 1-1,2 6 1,-2-5 57,1 1 1,-1-1 0,-1 1-1,1-1 1,-1 0 0,0 1 0,-1-1-1,0 1 1,0-1 0,0 1-1,-1-1 1,0 0 0,0 0-1,0 0 1,-6 11 0,2-11 34,0 0 1,-1-1-1,1 1 0,-1-1 1,-1 0-1,1-1 1,0 0-1,-1 0 1,0-1-1,0 1 0,0-2 1,0 1-1,-1-1 1,1-1-1,-13 2 1,20-3-3,1 0 8,0 0-13,0 0 0,0 2-49,1 4-45,0-1-1,1 1 1,-1 0-1,1 0 0,0 0 1,1-1-1,-1 1 0,1-1 1,0 0-1,1 0 1,-1 0-1,1 0 0,7 7 1,63 56 703,-68-62-644,1 0 49,-3-2 60,-1 0 0,1-1 1,0 0-1,0 0 0,1 0 0,-1 0 1,1 0-1,7 2 0,-11-5 138,-1 0-3,0 0-37,0 0-51,0 0-48,0 0-51,0 0-184,0 0-494,10 0-5913,-5 0 1980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4.075"/>
    </inkml:context>
    <inkml:brush xml:id="br0">
      <inkml:brushProperty name="width" value="0.05" units="cm"/>
      <inkml:brushProperty name="height" value="0.05" units="cm"/>
    </inkml:brush>
  </inkml:definitions>
  <inkml:trace contextRef="#ctx0" brushRef="#br0">6502 98 2497,'0'0'1265,"0"0"-307,0 0 69,0 0 29,0 0-108,0 0-209,-6-4-24,-14-9-434,-1 2 0,0 1 0,-1 0 0,0 2 0,0 0 0,-1 1 0,0 2 0,0 0 1,-27-1-1,-229-5-143,228 12 71,-75 4 91,1 6 0,0 5 1,-142 38-1,81-10 116,-222 81 0,331-92-273,1 3-1,1 4 0,3 2 0,-132 103 0,102-55 6,-171 197-1,244-254-144,-376 467 233,268-292-27,-192 388 0,84-132-27,198-388-119,-3-2 0,-4-2 0,-86 88 0,-209 177 210,217-215-209,-131 96 8,125-108-26,53-40-4,-355 297 93,357-292-101,3 5 0,-106 135 1,-112 223 46,246-348-65,4 2 0,4 2-1,4 2 1,4 2 0,-24 112 0,47-137-43,3-1 0,4 2 0,3-1 0,6 80 0,-1-126 53,2 0-1,0 0 1,16 51-1,37 78 39,-34-99-46,25 64 39,6-2 0,5-2 0,5-3 0,5-3 0,85 104-1,-123-178-80,2-1 0,2-2-1,1-1 1,2-2 0,58 38-1,-8-16 16,145 62-1,-7 0 187,-160-79-158,66 38 34,184 139 1,-269-178-47,-1 3 1,-2 1-1,-1 3 1,50 63-1,-54-60 13,3-1 0,59 49-1,-59-57 5,36 30-46,165 107 1,105 28 52,26 17 20,-278-157-37,264 180 38,-291-189-48,-3 4 0,-2 2 0,57 68 0,395 519 252,-430-534-241,-35-47-27,3-2 0,3-3 0,2-2 1,3-3-1,2-2 0,2-4 0,126 71 0,41-2-28,5-10 0,5-11 0,422 109 0,-148-59 92,-245-66-12,-46-23-176,2-10-1,1-10 0,262 8 0,-413-41-5,87-7-1,-129-1 122,1-1 1,-1-2 0,0-1 0,55-20 0,224-79 69,22-8-26,-262 84-12,0-3 0,94-59 0,-73 30 38,-3-4 1,111-103-1,11-26-10,233-225 86,-178 110-86,-26-24 128,-188 256-175,21-30 95,-5-3 1,-5-3 0,-5-3 0,58-159-1,-43 38 375,78-427 0,-88 35-221,-45 329-89,7 68-79,9-127 111,-23-795 167,-10 1038-361,29-160-1,-5 56 68,-2-19 42,26-450 6,-54 532-130,-25-183 0,-20 72 113,-128-416 0,98 416-79,-95-281-2,145 492-9,-2 1 0,-2 1 0,-3 1-1,-63-80 1,34 62 0,-2 3 1,-108-91-1,-172-100 2,-12 31 0,111 82-48,-325-143 0,360 202 16,-3 10 0,-240-57 0,375 121 26,0 2 1,-1 5-1,-92-1 0,-239 22-36,63 1 26,114-15 113,-376 11-217,111 46 111,457-50 63,-1-1 0,0-2 0,-79-7 0,-46-19-93,130 10 101,33 12-53,0 0 0,0 0 0,0 0 0,0 1 0,-1-1 0,1 1 0,0 0 0,-8-1 0,12 2-105,0 0-1,0 0 1,0 0-1,0 0 1,1 0-1,-1 0 1,0 0-1,0 0 1,0 0-1,0 0 1,0 0-1,0 0 1,0 0-1,0 0 1,0 0-1,1 0 1,-1 0-1,0 0 1,0-1-1,0 1 1,0 0-1,0 0 1,0 0-1,0 0 1,0 0 0,0 0-1,0 0 1,0 0-1,0-1 1,0 1-1,0 0 1,0 0-1,0 0 1,0 0-1,0 0 1,0 0-1,0 0 1,0 0-1,0-1 1,0 1-1,0 0 1,0 0-1,0 0 1,0 0-1,0 0 1,0 0-1,0 0 1,0 0-1,0-1 1,0 1-1,0 0 1,0 0-1,-1 0 1,1 0-1,0 0 1,0 0 0,0 0-1,0 0 1,0 0-1,0 0 1,0 0-1,0 0 1,0 0-1,-1 0 1,1 0-1,0-1 1,8-4-4390,5-2-2414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55"/>
    </inkml:context>
    <inkml:brush xml:id="br0">
      <inkml:brushProperty name="width" value="0.05" units="cm"/>
      <inkml:brushProperty name="height" value="0.05" units="cm"/>
    </inkml:brush>
  </inkml:definitions>
  <inkml:trace contextRef="#ctx0" brushRef="#br0">68 0 2601,'0'0'3414,"0"0"-1929,0 0-54,0 0-194,0 0-403,0 0-240,-7 2-85,-21 9-94,27-10-373,0-1-1,0 1 1,0 0 0,0 0-1,0 0 1,0 0 0,0 0-1,0 1 1,0-1 0,0 0-1,0 0 1,0 1 0,1-1-1,-1 0 1,1 1-1,-1-1 1,1 1 0,-1 2-1,-3 26 224,4-26-239,0 1-35,0-1 1,0 1 0,0-1-1,0 0 1,1 1-1,-1-1 1,1 0 0,0 1-1,0-1 1,1 0 0,-1 0-1,4 6 1,-1-4-68,1 0-1,-1 0 0,1 0 1,0-1-1,1 0 1,9 6-1,-8-4 37,1-1-1,0 1 1,8 11-1,-14-16 58,0 0-1,0 1 1,-1-1-1,1 1 1,-1 0-1,0-1 1,0 1-1,0 0 1,0 0-1,0-1 1,-1 1-1,1 0 1,-1 0 0,1 0-1,-1 0 1,0 6-1,-1-8 27,1 0 0,-1 0 0,1 0 0,-1 0 0,1-1 0,-1 1 1,1 0-1,-1 0 0,0 0 0,0-1 0,1 1 0,-1 0 0,0-1 0,0 1 0,0-1 0,1 1 0,-1-1 0,0 1 0,0-1 0,0 0 0,0 1 0,0-1 0,0 0 1,0 0-1,0 0 0,0 0 0,0 0 0,-1 0 0,-36 0 687,29 0-456,6 0-158,0 0 0,0-1 0,0 1 0,0-1 0,0 0 0,0 0 0,0 0 0,0-1 0,0 1 0,-4-3 0,-9-5 479,15 9-686,1 0-188,21 0-222,0-1 0,-1-1 0,1-2 0,-1 0 0,38-13-1,-50 15 428,0-2-1,-1 1 0,0-1 0,1 0 0,-1-1 0,-1 1 0,1-2 0,-1 1 0,1-1 0,-1 0 0,-1 0 0,1-1 0,-1 0 0,0 0 0,-1 0 1,1 0-1,5-16 0,-9 21 139,0 0 0,0-1-1,0 1 1,-1-1 0,1 1 0,-1-1 0,1 1 0,-1-1 0,0 1 0,0-1 0,0 1 0,0-1 0,-1 0 0,0-3-1,1 5-2,-1 0-1,0-1 0,0 1 0,1 0 0,-1 0 1,0 0-1,0 0 0,0 1 0,0-1 1,0 0-1,0 0 0,0 0 0,0 1 0,0-1 1,-1 1-1,1-1 0,0 1 0,0-1 1,0 1-1,-1 0 0,1 0 0,0 0 0,0-1 1,-1 1-1,1 1 0,-2-1 0,-2 0-50,1 1 0,-1 0 0,0 0 0,1 1 0,-1-1 0,1 1 0,0 0 0,-1 1 0,1-1 0,0 1 0,0-1 0,1 1-1,-1 1 1,0-1 0,1 1 0,0-1 0,0 1 0,0 0 0,0 0 0,0 0 0,1 1 0,0-1 0,-1 1 0,2-1 0,-1 1 0,0 0 0,1 0 0,0 0 0,0 0-1,0 0 1,1 0 0,-1 7 0,2-10-36,-1 1 0,1-1 0,0 0-1,0 1 1,0-1 0,0 0 0,0 0-1,0 0 1,1 0 0,-1 0 0,1 0 0,-1 0-1,1-1 1,0 1 0,0 0 0,-1-1-1,1 0 1,0 1 0,4 1 0,41 19-186,-28-16-182,0 0-1,1-2 1,0-1-1,-1 0 0,35-1 1,-51-2 361,0 0 0,-1 0 0,1-1 1,0 1-1,-1-1 0,1 0 0,-1 0 0,1 0 0,-1 0 1,1 0-1,-1 0 0,0-1 0,1 1 0,-1-1 1,0 0-1,0 0 0,0 0 0,0 0 0,0 0 0,-1 0 1,1 0-1,0-1 0,-1 1 0,0-1 0,1 1 0,-1-1 1,1-4-1,2-8 385,0 0 1,-1-1-1,0 1 0,0-20 1,3-16 1266,-5 49-1613,-1 1 1,0 0-1,1-1 1,0 1 0,-1-1-1,1 1 1,0 0-1,-1 0 1,1-1-1,0 1 1,0 0 0,0 0-1,0 0 1,0 0-1,0 0 1,0 0-1,0 0 1,0 1-1,1-1 1,1-1 0,0 1-15,0 0 0,0 0 0,0 1 0,0-1 0,0 1 0,0 0 0,0 0 0,0 0 0,4 0 0,0 1 16,-1 0 0,1 1-1,-1 0 1,1 0 0,-1 0 0,1 1-1,-1 0 1,8 6 0,-9-5-42,0 1 1,1 0-1,-1 0 1,-1 0-1,1 1 1,-1 0-1,0 0 1,0 0-1,0 0 1,4 13-1,-6-15 53,-1-1 0,0 1 0,0-1 0,0 1 0,0 0 0,-1 0 0,1-1 0,-1 1 0,0 0 0,0 0 0,0-1 0,-1 1 0,1 0 0,-1 0 0,0-1 0,0 1 0,0 0 0,0-1 0,-1 1 0,1-1 0,-1 0 0,0 1 0,-2 2 0,-2 1 145,0 0 1,0 0 0,-1 0 0,0-1 0,0 0-1,-1-1 1,1 0 0,-16 8 0,-23 5-581,-2-7-3817,36-9-1945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5.194"/>
    </inkml:context>
    <inkml:brush xml:id="br0">
      <inkml:brushProperty name="width" value="0.05" units="cm"/>
      <inkml:brushProperty name="height" value="0.05" units="cm"/>
    </inkml:brush>
  </inkml:definitions>
  <inkml:trace contextRef="#ctx0" brushRef="#br0">11 9 5857,'0'0'1014,"0"0"-290,0 0 220,0 0 100,0 0-171,-2-8 1259,-1 17-2045,1 1 1,1 0-1,0 0 0,0-1 0,1 1 1,1 20-1,0 4 358,-1 460 1649,1-494-2001,-1 0 0,1 0 0,0 0 0,-1 0 0,1 0 0,-1 0 0,1 0 0,0 0-1,-1-1 1,1 1 0,-1 0 0,1 0 0,-1-1 0,1 1 0,0 0 0,-1 0 0,1-1 0,-1 1 0,1-1 0,-1 1 0,0 0 0,1-1 0,-1 1 0,1-1 0,-1 1-1,0-1 1,1 1 0,-1-2 0,13-30 95,2 1 1,1 0-1,1 1 0,1 1 0,2 1 0,23-26 0,150-141-7,-86 92-92,-86 88-2914,-4 14-4712,-15 3 2408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19:11:36.335"/>
    </inkml:context>
    <inkml:brush xml:id="br0">
      <inkml:brushProperty name="width" value="0.05" units="cm"/>
      <inkml:brushProperty name="height" value="0.05" units="cm"/>
    </inkml:brush>
  </inkml:definitions>
  <inkml:trace contextRef="#ctx0" brushRef="#br0">139 73 5217,'0'0'1590,"0"0"-987,0 0-429,0 0 1,0 0 317,0 0 456,-5 19 1,-81 328 2551,70-288-3177,-16 69 270,53-211 2295,28-59-2964,-34 101 380,-3 9-244,0 0 1,2 1-1,2 1 1,0 0-1,2 1 1,25-32-1,-34 51-94,0 0 1,1 1-1,-1 0 0,2 0 1,-1 1-1,1 0 0,1 1 1,-1 0-1,1 1 1,0 1-1,1 0 0,-1 0 1,1 1-1,0 1 0,0 0 1,0 0-1,0 2 0,22-1 1,-33 2 6,-1 0 1,1 1 0,0-1-1,-1 0 1,1 1 0,0-1-1,-1 1 1,1 0 0,-1-1-1,1 1 1,-1 0 0,0 0-1,1 0 1,-1 0 0,0 0-1,1 0 1,-1 1 0,0-1-1,0 0 1,0 1 0,0-1-1,0 1 1,0-1 0,-1 1-1,1-1 1,0 1 0,-1-1-1,1 1 1,-1 0 0,0-1-1,1 1 1,-1 0 0,0-1-1,0 1 1,0 0 0,0-1-1,0 1 1,-1 2 0,1 1 33,-1 1 0,1-1 0,-1 0 0,0 0 0,-1 1 0,1-1 0,-1 0 0,0 0 0,0 0 0,-1-1 0,-4 8 0,-5 2 78,-1-1 0,-1 0 0,0-1 0,0-1 0,-2 0 0,1-1 1,-25 12-1,-11 1 128,-61 19 1,41-17 134,70-24-359,0-1 0,0 1 1,0-1-1,0 1 0,1 0 0,-1-1 0,0 1 0,0 0 1,0 0-1,1-1 0,-1 1 0,0 0 0,1 0 0,-1 0 0,0 0 1,1 0-1,0 0 0,-1 0 0,1 0 0,0 0 0,-1 0 0,1 1 1,0-1-1,0 0 0,0 0 0,0 0 0,0 0 0,0 0 1,0 0-1,0 0 0,0 1 0,1-1 0,-1 0 0,0 0 0,1 0 1,-1 0-1,1 0 0,-1 0 0,1 0 0,-1 0 0,2 1 1,32 48 312,-26-41-181,12 16 96,1-1-1,2 0 1,0-2-1,42 31 1,114 62 899,-81-54-377,-95-59-188,1 1-1545,-11-3-2052,4 0 2320,-12 0-4219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4.245"/>
    </inkml:context>
    <inkml:brush xml:id="br0">
      <inkml:brushProperty name="width" value="0.1" units="cm"/>
      <inkml:brushProperty name="height" value="0.1" units="cm"/>
      <inkml:brushProperty name="color" value="#E71224"/>
    </inkml:brush>
  </inkml:definitions>
  <inkml:trace contextRef="#ctx0" brushRef="#br0">1 701 7346,'0'0'1236,"0"0"-309,0 0 261,0 0 6,0 0-348,-1-3 4701,5-14-5543,20-15 126,1 1 1,1 1-1,57-48 1,105-66 212,117-56 104,-256 173-351,2 1 1,0 3 0,2 2-1,78-20 1,-81 31-370,-50 10-510,0-2-5007,0-8-466,-2 5-165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5.130"/>
    </inkml:context>
    <inkml:brush xml:id="br0">
      <inkml:brushProperty name="width" value="0.1" units="cm"/>
      <inkml:brushProperty name="height" value="0.1" units="cm"/>
      <inkml:brushProperty name="color" value="#E71224"/>
    </inkml:brush>
  </inkml:definitions>
  <inkml:trace contextRef="#ctx0" brushRef="#br0">2 41 5617,'0'0'1730,"0"0"-484,0 0 148,0 0-200,0 0-336,0 0-61,0 0-545,0 0 0,0-1 0,0 1 0,-1-1 0,1 1-1,0-1 1,0 1 0,0 0 0,0-1 0,0 1 0,0-1 0,0 1 0,0-1 0,0 1 0,0-1-1,0 1 1,0-1 0,0 1 0,0 0 0,0-1 0,1 1 0,-1-1 0,0 1 0,0-1 0,1 0-1,57-8-137,0 2-1,87 2 1,-22 1-85,28 0-13,-150 5-21,0 0 0,1 0 0,-1 0 0,0 0 0,1 0 0,-1 0-1,0 0 1,0 0 0,0 0 0,0 0 0,0 1 0,0-1 0,-1 0 0,1 1 0,0-1 0,-1 1 0,1-1 0,-1 1 0,1-1 0,0 4 0,8 33-5,0 24 122,-3 1 1,-3 89-1,-3-134-212,-4-27-3582,-7 0-821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6.594"/>
    </inkml:context>
    <inkml:brush xml:id="br0">
      <inkml:brushProperty name="width" value="0.1" units="cm"/>
      <inkml:brushProperty name="height" value="0.1" units="cm"/>
      <inkml:brushProperty name="color" value="#E71224"/>
    </inkml:brush>
  </inkml:definitions>
  <inkml:trace contextRef="#ctx0" brushRef="#br0">65 32 312,'0'0'377,"0"0"82,0 0 67,0 0 20,0 0 21,0 0 3,-2-3-45,0 1-1759,-13-21 6733,7 19-1383,5 19-3128,3 70 674,15 112 1,-11-178-1053,0 5-1842,-7-23-632,-6-14-1016,-20-38-2249,13 20 2129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7.877"/>
    </inkml:context>
    <inkml:brush xml:id="br0">
      <inkml:brushProperty name="width" value="0.1" units="cm"/>
      <inkml:brushProperty name="height" value="0.1" units="cm"/>
      <inkml:brushProperty name="color" value="#E71224"/>
    </inkml:brush>
  </inkml:definitions>
  <inkml:trace contextRef="#ctx0" brushRef="#br0">0 4 2240,'0'0'1173,"0"0"-60,0 0 5,0 0-258,0 0-182,0 0 7,0 3 3963,0 10-4686,1 0 0,0 0 0,0-1 1,2 1-1,-1 0 0,2 0 0,0-1 1,5 13-1,-7-21 26,0 0-1,0 0 1,1 0 0,-1 0 0,1 0 0,0-1-1,0 1 1,0-1 0,1 0 0,-1 0 0,1 0-1,-1 0 1,1-1 0,0 1 0,0-1-1,1 0 1,-1 0 0,0 0 0,1-1 0,-1 0-1,1 0 1,-1 0 0,1 0 0,-1 0-1,7-1 1,-9 0 34,0 0-1,0 0 1,0-1-1,-1 1 0,1 0 1,0-1-1,0 0 1,0 1-1,-1-1 1,1 0-1,0 0 0,-1 0 1,1 0-1,-1 0 1,1 0-1,-1 0 1,0 0-1,1-1 0,-1 1 1,0-1-1,2-2 1,0-1 22,-1 0 1,1 0 0,-1 0 0,-1 0-1,1 0 1,-1-1 0,2-7-1,-1-8 67,-1 1 0,-1-1 0,-2-21-1,2 41-111,0 0 0,0 0 0,0 0 0,0 0 0,0 1 0,0-1 0,0 0 0,0 0 0,-1 0-1,1 0 1,0 0 0,-1 0 0,1 0 0,-1 0 0,1 1 0,-1-1 0,1 0 0,-1 0 0,0 1 0,1-1-1,-1 0 1,0 1 0,1-1 0,-1 0 0,0 1 0,0-1 0,0 1 0,0 0 0,1-1 0,-1 1-1,0-1 1,0 1 0,-1 0 0,2 39-16,0-18 29,0-1 0,2 0 1,1 0-1,0-1 0,7 21 1,-8-34-43,0 1 1,0-1-1,1 1 0,0-1 1,0 0-1,1 0 1,0 0-1,0-1 1,0 1-1,0-1 0,1 0 1,0 0-1,0-1 1,0 1-1,1-1 0,0 0 1,0-1-1,9 5 1,-11-7-40,0 0 1,0 0 0,0 0-1,1-1 1,-1 1-1,0-1 1,0 0 0,6-1-1,-7 1 38,1-1 1,0 1-1,-1 0 0,1 0 0,0 0 0,-1 1 0,1 0 1,-1-1-1,1 1 0,-1 0 0,1 0 0,5 4 0,9 6 64,0-1 0,30 14 0,-43-22-56,0 0-1,0 0 1,0-1 0,0 1 0,0-1 0,0-1-1,0 1 1,0-1 0,0 1 0,0-1 0,0-1-1,0 1 1,1-1 0,-1 0 0,0 0 0,7-3-1,-9 2 46,0 0 0,0-1-1,0 1 1,0-1-1,-1 0 1,1 0-1,-1 0 1,0 0-1,0 0 1,0 0 0,0-1-1,-1 1 1,1 0-1,-1-1 1,0 0-1,0 1 1,0-1-1,0 0 1,0-4 0,1-5 76,-1 0 0,-1 0 0,0 0 0,-2-16 0,2 26-72,-1 1 0,1 0 0,-1 0 0,0-1 0,1 1 0,-1 0 0,0 0 0,-1 0 0,1 0 0,0 0 0,0 0 1,-1 0-1,0 0 0,1 1 0,-1-1 0,0 1 0,1-1 0,-1 1 0,0-1 0,0 1 0,0 0 0,0 0 0,-1 0 0,1 0 0,0 1 0,0-1 0,-1 0 0,1 1 0,0-1 0,-1 1 1,1 0-1,0 0 0,-1 0 0,1 0 0,0 1 0,-4 0 0,2-1-84,0 0 0,0 1 0,0 0 0,0 0 0,0 0 0,0 0 0,1 1 0,-1 0 0,0-1 0,1 1 0,-1 1 0,1-1 0,0 0 0,0 1 0,0 0 0,0-1 0,0 1 0,0 1 0,1-1 1,-4 6-1,5-6-713,-1 1 0,1 0 1,0 0-1,1 0 1,-1 0-1,1 0 1,0 0-1,0 4 1,0-3-2382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8.841"/>
    </inkml:context>
    <inkml:brush xml:id="br0">
      <inkml:brushProperty name="width" value="0.1" units="cm"/>
      <inkml:brushProperty name="height" value="0.1" units="cm"/>
      <inkml:brushProperty name="color" value="#E71224"/>
    </inkml:brush>
  </inkml:definitions>
  <inkml:trace contextRef="#ctx0" brushRef="#br0">14 4 1744,'0'0'1298,"0"0"-270,0 0 170,0 0-169,0 0-188,0 0-63,0 0-679,-1 0 0,1-1-1,0 1 1,-1 0 0,1-1-1,-1 1 1,1 0-1,0 0 1,-1-1 0,1 1-1,-1 0 1,1 0 0,0 0-1,-1 0 1,1 0 0,-1-1-1,1 1 1,-1 0-1,1 0 1,-1 0 0,1 0-1,-1 0 1,1 0 0,0 0-1,-2 1 1,2 12-115,-1 26 57,1 0 1,2 0-1,2 0 0,1 0 1,2 0-1,14 43 0,-19-75 129,11 25-507,-13-32 372,0 1 0,0-1 0,0 1 0,1-1 0,-1 0 0,0 1 0,0-1 0,1 1 0,-1-1 0,0 0 0,1 1 0,-1-1-1,0 0 1,1 0 0,-1 1 0,0-1 0,1 0 0,-1 0 0,0 1 0,1-1 0,-1 0 0,1 0 0,-1 0 0,1 0 0,-1 0 0,1 0 0,-1 0 0,0 0 0,1 0 0,-1 0 0,1 0-1,-1 0 1,1 0 0,-1 0 0,1 0 0,-1 0 0,0 0 0,1 0 0,-1-1 0,1 1 0,-1 0 0,0 0 0,1-1 0,-1 1 0,0 0 0,1 0 0,-1-1 0,0 1 0,1 0 0,-1-1-1,0 1 1,1-1 0,-1 1 0,0 0 0,0-1 0,0 1 0,0-1 0,1 1 0,-1-1 0,6-7-41,0-1 0,1 2 0,0-1 1,0 1-1,0 0 0,1 1 0,0 0 0,1 0 0,-1 0 0,1 1 0,0 1 0,1-1 1,-1 2-1,1-1 0,-1 1 0,1 1 0,0-1 0,0 2 0,0-1 0,1 2 1,17 0-1,-26 0 19,1 1 0,-1-1-1,0 1 1,1 0 0,-1 0 0,0 0 0,0 0 0,0 0 0,0 0 0,0 0 0,0 1 0,0-1 0,0 1 0,0 0 0,0 0-1,-1-1 1,1 1 0,-1 0 0,0 0 0,1 0 0,-1 1 0,0-1 0,0 0 0,0 0 0,-1 1 0,1-1 0,0 0 0,-1 1 0,1 2-1,0 0 20,0 0 0,0 0 0,-1 0 0,0-1 0,0 1 0,0 0-1,0 0 1,-1 0 0,1 0 0,-1 0 0,0-1 0,-1 1-1,1 0 1,-3 4 0,-1-3 55,1 1 0,-1-1 0,0 0 0,-1-1 0,0 1 0,1-1 0,-2 0 0,1-1 0,0 1 0,-1-1 0,0-1 0,-13 6 0,7-4-489,-1-1 1,1-1-1,-1 0 1,0-1-1,1-1 0,-21 0 1,36-8-4083,7-1 237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174"/>
    </inkml:context>
    <inkml:brush xml:id="br0">
      <inkml:brushProperty name="width" value="0.1" units="cm"/>
      <inkml:brushProperty name="height" value="0.1" units="cm"/>
      <inkml:brushProperty name="color" value="#E71224"/>
    </inkml:brush>
  </inkml:definitions>
  <inkml:trace contextRef="#ctx0" brushRef="#br0">0 1 3369,'0'0'1951,"0"0"-942,0 0-270,0 0 9,0 0 162,0 0 54,1 16-117,8 203 2094,-8-214-2790,-1-4-1872,1 0-3307,-1-2 653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19.511"/>
    </inkml:context>
    <inkml:brush xml:id="br0">
      <inkml:brushProperty name="width" value="0.1" units="cm"/>
      <inkml:brushProperty name="height" value="0.1" units="cm"/>
      <inkml:brushProperty name="color" value="#E71224"/>
    </inkml:brush>
  </inkml:definitions>
  <inkml:trace contextRef="#ctx0" brushRef="#br0">10 16 6993,'0'0'1425,"0"0"-313,0 0 552,0 0-743,0 0-585,0 0-192,0 0-136,-10-16-8,10 16-368,0 0-713,0 0-479,0 0-1177,0 0-3016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0.363"/>
    </inkml:context>
    <inkml:brush xml:id="br0">
      <inkml:brushProperty name="width" value="0.1" units="cm"/>
      <inkml:brushProperty name="height" value="0.1" units="cm"/>
      <inkml:brushProperty name="color" value="#E71224"/>
    </inkml:brush>
  </inkml:definitions>
  <inkml:trace contextRef="#ctx0" brushRef="#br0">0 264 880,'0'0'379,"0"0"281,0 0 140,0 0 52,0 0-81,0 0-71,16-2-54,49-8-83,-56 8-443,-1-1 1,0 0-1,0 0 1,0-1 0,0 0-1,-1 0 1,1-1-1,-1 0 1,0-1-1,-1 1 1,1-1 0,10-13-1,-1 2 10,-1 2 69,0-1 0,19-26 0,-31 39-83,0-1 0,0 0-1,-1 1 1,0-1 0,0 0 0,0 0 0,0-1-1,-1 1 1,1 0 0,-1 0 0,0-1 0,0 1-1,-1-1 1,0 1 0,1-1 0,-1 1 0,-1-1-1,1 1 1,-2-7 0,-2 10-49,0 0 1,0 1-1,0-1 0,0 1 0,0 0 1,-1 0-1,1 1 0,0-1 1,0 1-1,-6 1 0,6 1-75,0 0 0,0 0 0,1 1-1,-1-1 1,1 1 0,0 0 0,0 0-1,0 0 1,0 0 0,1 0 0,-1 1 0,1-1-1,-2 9 1,-19 67-27,21-71 36,-3 14-32,0 1 0,2 0 0,0 0 0,2 0 0,1 0-1,3 36 1,-1-55 23,0 1-1,0 0 0,0-1 0,1 1 0,0-1 0,0 0 0,0 0 0,0 0 0,1 0 0,0-1 1,0 1-1,1-1 0,-1 0 0,1 0 0,0 0 0,-1-1 0,2 0 0,-1 0 0,0 0 1,1-1-1,-1 1 0,1-1 0,7 1 0,-5 0 9,0-1 0,0 0 0,1 0 0,-1-1 0,1 0 0,-1-1 0,1 0 0,0 0 0,-1-1 0,1 0 0,-1 0 0,0-1 0,1 0 0,-1 0 0,13-7 0,5-6 23,-1-1 0,-1-1 0,32-31 1,-46 39-24,0-1 1,-1 0 0,0 0 0,-1-1 0,0 0 0,-1-1 0,0 0 0,-1 0-1,9-25 1,-14 34 5,0 0-1,0 0 0,0 0 1,0 0-1,-1-1 1,1 1-1,-1 0 0,0-1 1,0 1-1,0 0 0,-1 0 1,1-1-1,-1 1 0,0 0 1,-1-5-1,0 6 1,1 0 0,-1 0 0,0 1 0,0-1 0,0 1 0,1 0 0,-1 0 0,0-1-1,-1 1 1,1 0 0,0 1 0,0-1 0,0 0 0,-1 1 0,1-1 0,0 1 0,-1 0 0,1-1 0,0 1 0,-1 0 0,-3 1-1,3-1-12,1 0 0,0 1 0,0-1 0,0 0-1,-1 1 1,1 0 0,0-1 0,0 1 0,0 0 0,0 0-1,0 0 1,0 0 0,0 1 0,1-1 0,-1 0-1,0 1 1,1-1 0,-1 1 0,1 0 0,-3 2-1,1 1 1,1 0 0,-1 0 0,1 0-1,-1 0 1,1 1 0,1-1 0,-1 1-1,0 6 1,0-4 7,1-1 0,1 1 0,-1-1 1,1 1-1,0-1 0,1 1 0,0-1 0,0 0 0,1 1 0,0-1 0,0 0 1,6 13-1,-4-14 16,1 0 0,0 0 1,0-1-1,0 0 0,1 0 0,0 0 1,0 0-1,0-1 0,0 0 0,1-1 1,0 1-1,0-1 0,0-1 0,8 3 1,3 0-469,0-2 0,0 0 0,0-1 0,29-1 1,-16-1-1785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2"/>
    </inkml:context>
    <inkml:brush xml:id="br0">
      <inkml:brushProperty name="width" value="0.05" units="cm"/>
      <inkml:brushProperty name="height" value="0.05" units="cm"/>
    </inkml:brush>
  </inkml:definitions>
  <inkml:trace contextRef="#ctx0" brushRef="#br0">2 0 3569,'0'0'1604,"0"0"-450,0 0-70,0 0-72,0 0-301,-2 13 455,5 25 735,10 60 1,0 1-263,-5-6 21,-10 179 1,-6-229-1511,5-31-547,1 0 0,-2 23 1,2-67-7544,2 10 2946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2.797"/>
    </inkml:context>
    <inkml:brush xml:id="br0">
      <inkml:brushProperty name="width" value="0.1" units="cm"/>
      <inkml:brushProperty name="height" value="0.1" units="cm"/>
      <inkml:brushProperty name="color" value="#E71224"/>
    </inkml:brush>
  </inkml:definitions>
  <inkml:trace contextRef="#ctx0" brushRef="#br0">985 518 4305,'0'0'2482,"0"0"-1117,0 0-267,0 0 4,0 0-252,0 0-167,8-32 5093,-8 24-5686,-1 0 1,1 1-1,-1-1 0,-1 1 1,1-1-1,-1 1 0,-1 0 1,1-1-1,-1 1 0,-1 0 0,1 1 1,-1-1-1,0 1 0,0-1 1,-1 1-1,0 0 0,0 1 1,0-1-1,-1 1 0,-7-5 1,-15-13 80,-1 2 1,-1 0-1,-1 2 1,0 2-1,-57-24 1,-178-49-33,188 66-139,-209-53-48,245 76-39,42 1 92,-1-1-1613,-4-3-8277,1 4 5407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24.293"/>
    </inkml:context>
    <inkml:brush xml:id="br0">
      <inkml:brushProperty name="width" value="0.1" units="cm"/>
      <inkml:brushProperty name="height" value="0.1" units="cm"/>
      <inkml:brushProperty name="color" value="#E71224"/>
    </inkml:brush>
  </inkml:definitions>
  <inkml:trace contextRef="#ctx0" brushRef="#br0">467 22 1736,'0'0'1649,"0"0"-542,0 0 72,0 0-151,0 0-232,0 0-39,-12-12 3832,-10 8-4268,0 1 1,0 1-1,0 1 0,0 2 0,-1 0 0,1 1 0,0 1 0,-23 6 0,-9 5-198,-103 42 0,156-55-130,-1-1 0,1 1 1,0-1-1,0 1 1,0 0-1,0-1 0,0 1 1,0 0-1,0 0 0,0 0 1,0-1-1,0 1 1,0 0-1,0 1 0,0-1 1,1 0-1,-1 0 0,1 0 1,-1 0-1,0 0 0,1 1 1,0-1-1,-1 0 1,1 0-1,0 1 0,0-1 1,0 0-1,0 1 0,0-1 1,0 0-1,0 0 1,0 1-1,0-1 0,0 0 1,1 1-1,-1-1 0,1 0 1,0 1-1,3 7 0,0 0 0,1-1 0,0 0 0,9 12 0,0 0 54,284 431 2141,-305-448-6101,3-2 2509,-12 2-4932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49.845"/>
    </inkml:context>
    <inkml:brush xml:id="br0">
      <inkml:brushProperty name="width" value="0.1" units="cm"/>
      <inkml:brushProperty name="height" value="0.1" units="cm"/>
      <inkml:brushProperty name="color" value="#E71224"/>
    </inkml:brush>
  </inkml:definitions>
  <inkml:trace contextRef="#ctx0" brushRef="#br0">61 212 864,'0'0'1159,"0"0"-217,0 0 89,0 0-78,0 0-174,-4 1 6443,2 5-7944,4 63 937,3 0 1,3 0-1,21 83 0,-28-301 171,-14 50 36,-5 1 1,-37-117-1,49 201-118,2 12-144,0 25-119,6 40 19,-1-54-89,0-1-1,1 0 1,1 0-1,-1 0 1,1 0 0,1 0-1,-1 0 1,1-1-1,1 1 1,-1-1-1,1 0 1,0-1-1,1 1 1,6 5 0,-9-10 5,-1 1 0,1-1 0,0-1 0,-1 1 0,1 0 0,0-1 0,0 1 0,0-1 0,0 0 0,0 0 0,0 0 0,0-1 0,0 1 0,1-1 0,-1 1 0,0-1 0,0 0 0,0 0 0,1 0 0,-1-1 0,0 1 0,0-1 0,0 0 0,0 0 0,0 0 0,0 0 0,0-1 0,0 1 0,0-1 0,0 1 0,-1-1 0,1 0 0,-1 0 0,1 0 0,-1-1 0,0 1 0,0-1 0,3-4 0,10-11 105,-2-1 1,21-40 0,-23 39 27,0 43-917,24 82 1099,82 175 0,-117-279-381,4 9 66,-6-5-4510,-4-4 1565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0.376"/>
    </inkml:context>
    <inkml:brush xml:id="br0">
      <inkml:brushProperty name="width" value="0.1" units="cm"/>
      <inkml:brushProperty name="height" value="0.1" units="cm"/>
      <inkml:brushProperty name="color" value="#E71224"/>
    </inkml:brush>
  </inkml:definitions>
  <inkml:trace contextRef="#ctx0" brushRef="#br0">0 98 4369,'0'0'969,"0"0"-72,0 0-22,0 0-249,0 0-34,0 0 9,5 12-128,-3-5-387,3 8 12,0 0 0,2 0 0,10 19 0,-16-32-73,0 1-1,1-1 0,-1 1 0,1-1 0,-1 0 1,1 0-1,0 1 0,0-1 0,0 0 0,0 0 1,0-1-1,0 1 0,1 0 0,-1-1 0,1 0 1,-1 1-1,1-1 0,-1 0 0,1 0 0,0 0 1,0-1-1,-1 1 0,1-1 0,0 1 0,0-1 0,0 0 1,-1 0-1,1 0 0,3-1 0,-3 0 44,-1-1 0,1 0-1,-1 0 1,0 0 0,0 0-1,0 0 1,0 0-1,0 0 1,-1-1 0,1 1-1,-1-1 1,1 1 0,-1-1-1,0 0 1,0 1 0,0-1-1,1-3 1,12-52 772,-12 47-632,0 0 0,-1-1 0,0 1 0,-1-1 0,-2-17 0,2 27-167,0-1 0,-1 1 0,1 0 0,-1 0 0,0 0 0,1 0 0,-1 0 0,0 0 0,0 0 0,-1 0 0,1 0 0,0 0-1,0 0 1,-1 1 0,0-1 0,1 1 0,-1-1 0,0 1 0,1-1 0,-1 1 0,0 0 0,0 0 0,0 0 0,0 0 0,0 0 0,0 0 0,-1 1 0,1-1 0,0 1 0,0-1 0,0 1 0,-1 0 0,1 0 0,-3 0 0,4 0-142,-1 0 1,0 0 0,1 0-1,-1 0 1,0 1-1,1-1 1,-1 0-1,0 1 1,1-1-1,-1 1 1,0 0-1,1-1 1,-1 1-1,1 0 1,0 0-1,-1 0 1,1 0 0,0 0-1,-1 0 1,1 0-1,-2 3 1,2-3-502,0 1 0,1 0 0,-1 0 1,0 0-1,0 0 0,1 0 0,-1 0 1,1 0-1,0 0 0,0 0 0,0 3 1,0-2-3314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158"/>
    </inkml:context>
    <inkml:brush xml:id="br0">
      <inkml:brushProperty name="width" value="0.1" units="cm"/>
      <inkml:brushProperty name="height" value="0.1" units="cm"/>
      <inkml:brushProperty name="color" value="#E71224"/>
    </inkml:brush>
  </inkml:definitions>
  <inkml:trace contextRef="#ctx0" brushRef="#br0">12 9 2721,'0'0'1276,"0"0"-492,0 0 267,0 0 97,0 0-254,0 0-147,0-1-584,0 0 1,-1 1 0,1-1 0,-1 1-1,1-1 1,0 1 0,-1-1 0,1 1 0,-1-1-1,1 1 1,-1 0 0,1-1 0,-1 1-1,0-1 1,1 1 0,-1 0 0,1 0 0,-1-1-1,0 1 1,0 0 0,10 173 1366,-6-149-1459,2 0 0,0 0 0,1 0 0,2-1 0,10 26 0,-17-49-79,-1 0 0,0 0 0,1 1 0,-1-1 0,0 0 0,1 0 0,-1 0 0,0 0 0,1 1 0,-1-1 0,1 0 0,-1 0 0,0 0 0,1 0 0,-1 0 0,0 0 0,1 0 0,-1 0 0,1 0 0,-1 0 0,0 0 0,1 0 0,-1 0 0,0 0 0,1-1 0,-1 1 0,1 0 0,-1 0 0,0 0 0,1 0 0,-1-1 0,0 1 0,0 0-1,1 0 1,-1-1 0,0 1 0,0 0 0,1-1 0,-1 1 0,0 0 0,0-1 0,0 1 0,1 0 0,-1-1 0,0 1 0,0 0 0,0-1 0,0 1 0,0-1 0,18-26 216,-14 19-107,63-82 302,-59 80-428,1 1 1,0 0-1,1 1 0,0-1 0,0 2 0,20-12 1,-28 17-2,1 1 1,-1 0-1,1 0 0,-1 0 1,1 0-1,-1 0 1,1 1-1,-1-1 1,1 1-1,0 0 1,-1-1-1,1 1 0,0 0 1,-1 1-1,1-1 1,0 0-1,-1 1 1,1-1-1,-1 1 1,1 0-1,-1 0 0,4 1 1,-3 1 33,-1-1 0,1 0 0,-1 0 0,0 1 0,1 0 0,-1-1 0,0 1 0,-1 0 0,1 0 1,0 0-1,-1 0 0,0 0 0,1 0 0,-1 1 0,0 3 0,1-1 78,-1 1 1,0 0-1,0-1 0,0 1 0,-1 0 1,0 0-1,-1-1 0,0 1 1,0 0-1,0-1 0,0 1 0,-1-1 1,0 1-1,-1-1 0,0 0 1,-6 11-1,5-12-68,0 0 1,0 0-1,-1-1 1,1 0-1,-1 0 1,0 0-1,-1 0 1,1-1-1,-1 0 1,1 0-1,-1 0 1,0-1-1,0 0 1,0 0-1,0 0 1,0-1-1,-1 0 1,1 0-1,0-1 1,-1 0-1,1 0 1,0 0-1,-9-2 1,14 1-318,-1 1 0,1-1 0,0 0 0,-1 0-1,1 0 1,0 0 0,0 0 0,0 0 0,-1 0 0,1 0 0,0-1 0,1 1-1,-1 0 1,0-1 0,0 1 0,0-1 0,1 1 0,-1-1 0,1 1 0,-1-1 0,1 1-1,0-1 1,0 1 0,-1-1 0,1 1 0,0-1 0,0 0 0,1 1 0,-1-1-1,0-1 1,0-7-3593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508"/>
    </inkml:context>
    <inkml:brush xml:id="br0">
      <inkml:brushProperty name="width" value="0.1" units="cm"/>
      <inkml:brushProperty name="height" value="0.1" units="cm"/>
      <inkml:brushProperty name="color" value="#E71224"/>
    </inkml:brush>
  </inkml:definitions>
  <inkml:trace contextRef="#ctx0" brushRef="#br0">0 0 1536,'0'0'3714,"0"0"-2403,0 0-488,0 0 51,0 0-243,0 0-61,2 18 1045,-1 38 394,4 37-1445,-2-87-1391,-2-8-5916,-1-7 2906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1.824"/>
    </inkml:context>
    <inkml:brush xml:id="br0">
      <inkml:brushProperty name="width" value="0.1" units="cm"/>
      <inkml:brushProperty name="height" value="0.1" units="cm"/>
      <inkml:brushProperty name="color" value="#E71224"/>
    </inkml:brush>
  </inkml:definitions>
  <inkml:trace contextRef="#ctx0" brushRef="#br0">8 6 6057,'0'0'1393,"0"0"-577,0 0 752,0 0-392,0 0-624,0 0-199,0 0-225,-5-5-128,5 5-128,0 0-345,0 0-679,0 0-736,0 5-1129,-2 0-1592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2.546"/>
    </inkml:context>
    <inkml:brush xml:id="br0">
      <inkml:brushProperty name="width" value="0.1" units="cm"/>
      <inkml:brushProperty name="height" value="0.1" units="cm"/>
      <inkml:brushProperty name="color" value="#E71224"/>
    </inkml:brush>
  </inkml:definitions>
  <inkml:trace contextRef="#ctx0" brushRef="#br0">1 175 2633,'0'0'557,"0"0"-86,0 0 364,0 0-118,0 0-201,16-15-49,51-45 61,-59 53-305,-1-1 0,1 0 0,-2-1 0,9-12 0,-13 18 76,0-1 1,0 1 0,-1-1 0,0 0-1,1 0 1,-1 1 0,0-1-1,-1 0 1,1 0 0,-1-6 0,-22 28 150,14-9-442,1 0-1,1 0 0,0 1 1,0 0-1,1 1 0,0-1 1,1 1-1,0 0 0,1 0 1,-3 15-1,2 1-23,1-1 0,1 1 1,3 35-1,-1-58 6,0 0 0,0 0 1,1 0-1,0 0 0,-1 0 1,2 0-1,-1 0 0,0 0 1,1 0-1,0-1 0,0 1 1,0-1-1,0 1 0,0-1 0,1 0 1,-1 0-1,1 0 0,0 0 1,0 0-1,0 0 0,1-1 1,-1 0-1,1 1 0,-1-1 1,1-1-1,-1 1 0,1 0 0,0-1 1,7 2-1,-4-2 13,0 0-1,0 0 1,0 0-1,0-1 1,1 0 0,-1-1-1,0 0 1,0 0-1,0 0 1,0-1 0,-1 0-1,1 0 1,0 0-1,-1-1 1,1 0 0,7-6-1,7-6 40,-1 0 0,-1-2 0,23-24 1,-33 31-59,-1 0 1,0 0-1,0-1 1,-1 0-1,-1 0 1,0-1-1,0 1 1,4-18-1,-9 27 24,0 0 0,-1 0 0,1 0 0,-1 0 0,1 0 0,-1-1 0,0 1 0,0 0 0,0 0-1,0 0 1,-1-1 0,1 1 0,0 0 0,-1 0 0,0 0 0,1 0 0,-1 0 0,-1-2 0,1 3 2,0 0 0,0 0 0,-1 0 0,1 0 0,0 0 0,0 1 0,-1-1 0,1 0 0,-1 1 0,1-1 0,0 1 0,-1 0 0,1-1 0,-1 1 0,1 0 0,-1 0 0,1 0 0,-1 0 0,1 0 0,-1 0 0,1 0 0,-1 0 0,1 1 0,-1-1 0,1 1 0,0-1 0,-2 1 0,1 1-12,0-1-1,0 0 1,0 1-1,0-1 1,0 1 0,0-1-1,0 1 1,1 0-1,-1 0 1,1 0-1,-1 0 1,1 0 0,0 0-1,0 0 1,0 0-1,0 0 1,0 1-1,1-1 1,-1 0-1,0 1 1,1-1 0,0 4-1,-5 55 43,5-58-22,0 1-41,0 1 0,0-1 1,1 1-1,-1-1 1,1 1-1,0-1 1,0 0-1,0 0 1,1 1-1,0-1 0,-1 0 1,1 0-1,1 0 1,-1-1-1,1 1 1,-1-1-1,1 1 0,0-1 1,0 0-1,0 0 1,1 0-1,-1 0 1,1-1-1,0 1 1,0-1-1,-1 0 0,1 0 1,1 0-1,-1-1 1,0 1-1,0-1 1,1 0-1,-1 0 1,7 0-1,43-1-3431,-30-1-384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3.730"/>
    </inkml:context>
    <inkml:brush xml:id="br0">
      <inkml:brushProperty name="width" value="0.1" units="cm"/>
      <inkml:brushProperty name="height" value="0.1" units="cm"/>
      <inkml:brushProperty name="color" value="#E71224"/>
    </inkml:brush>
  </inkml:definitions>
  <inkml:trace contextRef="#ctx0" brushRef="#br0">14 769 3649,'0'0'1340,"0"0"-297,0 0 112,0 0-266,0 0-146,0 0 33,0-30 1714,-13-139-388,13 146-2062,2 0-1,1 0 1,1 0 0,1 0-1,1 1 1,1 0-1,0 0 1,2 0 0,1 1-1,0 1 1,2-1 0,0 2-1,20-25 1,-11 19 29,1 1-1,1 1 1,1 1 0,1 1 0,1 1-1,1 1 1,0 1 0,58-27 0,-72 39-1118,3-7-6336,-12 7 2330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6:54.429"/>
    </inkml:context>
    <inkml:brush xml:id="br0">
      <inkml:brushProperty name="width" value="0.1" units="cm"/>
      <inkml:brushProperty name="height" value="0.1" units="cm"/>
      <inkml:brushProperty name="color" value="#E71224"/>
    </inkml:brush>
  </inkml:definitions>
  <inkml:trace contextRef="#ctx0" brushRef="#br0">4 1 4385,'0'0'2190,"0"0"-971,0 0-35,0 0-155,0 0-428,0 0-237,0 0-348,-1 0 1,1 0 0,0 0-1,0 0 1,0 0 0,-1 0-1,1 1 1,0-1 0,0 0-1,0 0 1,0 0 0,-1 0-1,1 0 1,0 1 0,0-1-1,0 0 1,0 0 0,0 0-1,0 1 1,0-1 0,-1 0-1,1 0 1,0 0 0,0 1-1,0-1 1,0 0 0,0 0-1,0 1 1,0-1 0,0 0-1,0 0 1,0 0 0,0 1-1,0-1 1,1 0 0,-1 0-1,0 0 1,0 1 0,0-1-1,0 0 1,0 0 0,0 0 0,0 1-1,0-1 1,1 0 0,32 9 395,0-2 1,0-1-1,1-2 1,0-1-1,67-4 1,-54 1 254,-41 29-333,-1 2 59,0 0-1,-2 0 0,-2 1 1,-3 46-1,1-15-39,1-63-400,0 0 0,0 0-1,0 1 1,0-1 0,1 0-1,-1 0 1,0 1 0,0-1-1,0 0 1,0 0-1,1 0 1,-1 1 0,0-1-1,0 0 1,0 0 0,1 0-1,-1 0 1,0 0 0,0 1-1,1-1 1,-1 0-1,0 0 1,0 0 0,1 0-1,-1 0 1,0 0 0,0 0-1,1 0 1,-1 0 0,0 0-1,0 0 1,1 0-1,-1 0 1,0 0 0,1 0-1,-1 0 1,0 0 0,0 0-1,1-1 1,-1 1-1,0 0 1,0 0 0,0 0-1,1 0 1,-1-1 0,0 1-1,0 0 1,0 0 0,1 0-1,-1 0 1,0-1-1,13-8-2556,1-6-1995,-1-1-2393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1:47:39.243"/>
    </inkml:context>
    <inkml:brush xml:id="br0">
      <inkml:brushProperty name="width" value="0.05" units="cm"/>
      <inkml:brushProperty name="height" value="0.05" units="cm"/>
    </inkml:brush>
  </inkml:definitions>
  <inkml:trace contextRef="#ctx0" brushRef="#br0">3 0 1840,'0'0'845,"0"0"7,0 0 77,0 0-57,0 0-103,0 0 11,0 2 4593,-2 15-5498,2-3 309,1-1 1,1 1 0,0-1 0,1 0 0,0 1 0,1-1 0,1-1-1,0 1 1,10 16 0,-11-21-185,1-1-1,-1 0 0,1 0 1,1-1-1,-1 1 1,1-1-1,1 0 1,-1 0-1,1-1 1,0 0-1,0 0 0,0-1 1,1 0-1,0 0 1,0 0-1,10 2 1,-16-5-4,1-1 1,0 1-1,-1-1 0,1 0 1,-1 0-1,1 0 1,-1 0-1,1 0 0,-1-1 1,1 1-1,0-1 1,-1 1-1,0-1 1,1 0-1,-1 0 0,1 0 1,-1-1-1,0 1 1,0 0-1,0-1 1,0 1-1,0-1 0,0 0 1,0 1-1,-1-1 1,1 0-1,2-3 1,3-6 129,-1 0 0,0 0 1,0-1-1,5-14 1,-6 12-158,-2 8 88,0-1 30,1-1-1,-2 0 1,1-1 0,-1 1 0,0 0-1,1-10 1,-3 18 208,0 0-83,0 0-96,0 11-228,-7 127 1020,0 2-72,32 174 705,-21-278-1468,-1-26-951,0-15-2484,1-18-3888,-4 7 292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3.876"/>
    </inkml:context>
    <inkml:brush xml:id="br0">
      <inkml:brushProperty name="width" value="0.1" units="cm"/>
      <inkml:brushProperty name="height" value="0.1" units="cm"/>
      <inkml:brushProperty name="color" value="#E71224"/>
    </inkml:brush>
  </inkml:definitions>
  <inkml:trace contextRef="#ctx0" brushRef="#br0">75 1 280,'0'0'4100,"0"0"-2280,0 0-656,0 0-136,0 0-206,0 0-265,0 8 264,-2 53 1758,-12 77 0,-23 59-3071,37-196 313,0-1 1,0 1-1,0-1 0,-1 0 0,1 1 1,0-1-1,0 1 0,0-1 1,-1 1-1,1-1 0,0 1 0,0-1 1,-1 1-1,1-1 0,0 0 1,-1 1-1,1-1 0,0 0 1,-1 1-1,1-1 0,-1 0 0,1 0 1,-1 1-1,1-1 0,0 0 1,-1 0-1,1 0 0,-1 1 0,1-1 1,-1 0-1,1 0 0,-1 0 1,1 0-1,-1 0 0,1 0 1,-2 0-1,-5 0-4162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4.761"/>
    </inkml:context>
    <inkml:brush xml:id="br0">
      <inkml:brushProperty name="width" value="0.1" units="cm"/>
      <inkml:brushProperty name="height" value="0.1" units="cm"/>
      <inkml:brushProperty name="color" value="#E71224"/>
    </inkml:brush>
  </inkml:definitions>
  <inkml:trace contextRef="#ctx0" brushRef="#br0">2 139 3545,'0'0'1400,"0"0"-48,0 0 14,0 0-172,0 0-290,0 0-292,0-9-135,-1 7-453,1-1 0,-1 0-1,1 1 1,0-1 0,0 0 0,0 1-1,0-1 1,1 0 0,-1 1-1,1-1 1,0 0 0,-1 1 0,1-1-1,0 1 1,1-1 0,-1 1-1,0-1 1,1 1 0,-1 0 0,1 0-1,0 0 1,0 0 0,-1 0-1,1 0 1,1 0 0,-1 1 0,0-1-1,0 1 1,1-1 0,-1 1-1,4-2 1,28-9-41,0 1 0,0 1 0,1 2 0,0 2 0,1 1 0,-1 2 0,66 2 0,-99 0 7,0 1 0,0 0-1,1 0 1,-1 0 0,0 0 0,0 1-1,0-1 1,1 1 0,-1-1 0,0 1-1,0 0 1,0-1 0,0 1 0,0 0-1,0 1 1,0-1 0,0 0 0,0 0-1,-1 1 1,1-1 0,0 1 0,-1 0-1,1-1 1,-1 1 0,0 0 0,0 0-1,1 0 1,-1 0 0,-1 0 0,1 0-1,0 0 1,1 3 0,-2-1 2,0 0-1,0 0 1,0-1 0,0 1 0,-1 0-1,0-1 1,1 1 0,-1-1 0,-1 1 0,1-1-1,0 1 1,-1-1 0,0 0 0,0 1-1,0-1 1,0 0 0,0 0 0,0-1 0,-5 5-1,-26 23 134,21-21-101,1 1 1,1 0-1,-18 21 1,28-30-47,-1 0-1,1 0 1,-1 0 0,0 0 0,1 1-1,0-1 1,-1 0 0,1 0-1,0 0 1,0 0 0,-1 1-1,1-1 1,0 0 0,0 0-1,0 0 1,0 1 0,1-1 0,-1 0-1,0 0 1,1 0 0,-1 1-1,0-1 1,1 0 0,-1 0-1,1 0 1,0 0 0,-1 0-1,1 0 1,0 0 0,-1 0 0,1 0-1,0 0 1,0-1 0,1 2-1,42 26 116,-27-18-122,-6-3 34,-2 0 1,1 0-1,-1 1 1,0 0-1,-1 1 1,12 14-1,-17-19-11,-1 0-1,1 0 0,-1 1 0,1-1 1,-1 0-1,-1 1 0,1 0 0,-1 0 1,1-1-1,-1 1 0,-1 0 0,1 0 1,-1 0-1,0 0 0,0 0 0,0 0 1,-1 0-1,-1 7 0,0-8 10,1-1-1,-1 0 1,0 0 0,0-1-1,0 1 1,0 0-1,0-1 1,-1 1-1,1-1 1,-1 0 0,0 1-1,1-1 1,-1-1-1,0 1 1,0 0-1,0-1 1,-1 1 0,-5 1-1,-4 1 85,-1 1 0,0-2 1,-17 3-1,16-4 114,0 0 1,0-1 0,0-1 0,0 0 0,-1-1 0,1 0 0,0-1-1,0-1 1,0-1 0,1 0 0,-1 0 0,1-2 0,0 0-1,0 0 1,1-2 0,0 1 0,0-2 0,0 0 0,1 0-1,1-1 1,0 0 0,-19-24 0,21 19-318,8 7-1403,8 4-3501,5 3 90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5.775"/>
    </inkml:context>
    <inkml:brush xml:id="br0">
      <inkml:brushProperty name="width" value="0.1" units="cm"/>
      <inkml:brushProperty name="height" value="0.1" units="cm"/>
      <inkml:brushProperty name="color" value="#E71224"/>
    </inkml:brush>
  </inkml:definitions>
  <inkml:trace contextRef="#ctx0" brushRef="#br0">73 162 232,'0'0'1112,"0"0"-22,0 0 87,0 0-236,0 0-228,0 0-197,16-7-140,51-22 110,-65 28-397,0 1 0,1-1 1,-1 0-1,0 0 1,0-1-1,0 1 0,0 0 1,0-1-1,0 1 0,0-1 1,0 0-1,0 0 0,-1 1 1,1-1-1,-1 0 0,1 0 1,-1-1-1,0 1 0,0 0 1,0 0-1,0 0 0,0-1 1,-1 1-1,1-1 1,-1 1-1,1 0 0,-1-1 1,0 1-1,0-1 0,0 1 1,0-1-1,0 1 0,-1-1 1,1 1-1,-2-4 0,1 3-58,-1 0-1,1 0 0,-1-1 1,0 1-1,0 0 0,0 1 1,0-1-1,-1 0 0,1 1 1,-1-1-1,0 1 0,1 0 1,-1 0-1,0 0 1,0 0-1,-1 0 0,1 1 1,0-1-1,-5-1 0,4 3-32,-1-1-1,1 0 1,-1 1 0,1 0-1,-1 0 1,1 0-1,-1 0 1,1 1 0,-1 0-1,1 0 1,0 0-1,-1 0 1,1 1 0,0-1-1,0 1 1,0 0-1,0 1 1,0-1 0,1 1-1,-1-1 1,1 1-1,-1 0 1,1 1-1,0-1 1,0 0 0,0 1-1,-3 6 1,2-3-60,1 0-1,-1 0 1,1 1 0,1-1 0,-1 1 0,1 0 0,1-1-1,-1 1 1,1 0 0,1 0 0,-1 0 0,1 0-1,1 0 1,2 16 0,-2-21 58,1 1 0,0-1 0,-1 1 0,1-1 0,0 0 0,1 0 0,-1 0 0,0 0 1,1 0-1,0 0 0,0-1 0,0 1 0,0-1 0,0 0 0,0 0 0,0 0 0,1 0 0,-1-1 0,1 1 0,-1-1 0,1 0 0,0 0 0,0 0 0,-1 0 0,5-1 0,3 2 45,-1-1 0,0 0-1,1 0 1,-1-1-1,0-1 1,1 0 0,-1 0-1,12-4 1,-13 2 15,0-1 0,0-1 0,0 1 0,-1-1 0,0-1 0,0 1 0,0-2 0,-1 1 0,1-1 1,-2 0-1,1 0 0,-1-1 0,0 0 0,-1 0 0,1 0 0,-2-1 0,1 0 0,-1 1 0,4-16 0,-7 29-182,-1 1 0,1-1 0,1 1 0,-1-1 0,1 1-1,0-1 1,4 9 0,2 7 116,-1-3-143,3 12 285,-8-12-5813,-2-18 3496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094"/>
    </inkml:context>
    <inkml:brush xml:id="br0">
      <inkml:brushProperty name="width" value="0.1" units="cm"/>
      <inkml:brushProperty name="height" value="0.1" units="cm"/>
      <inkml:brushProperty name="color" value="#E71224"/>
    </inkml:brush>
  </inkml:definitions>
  <inkml:trace contextRef="#ctx0" brushRef="#br0">1 5 5857,'0'0'1913,"0"0"-153,0 0-648,0 0-600,0 0-360,0 0-152,0 0-440,0-5-568,0 5-880,0 4-1345,0 2-1472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6.707"/>
    </inkml:context>
    <inkml:brush xml:id="br0">
      <inkml:brushProperty name="width" value="0.1" units="cm"/>
      <inkml:brushProperty name="height" value="0.1" units="cm"/>
      <inkml:brushProperty name="color" value="#E71224"/>
    </inkml:brush>
  </inkml:definitions>
  <inkml:trace contextRef="#ctx0" brushRef="#br0">215 5 1320,'0'0'1933,"0"0"-477,0 0-230,0 0-324,0 0-279,0 0-232,-8-2-196,2 1-161,1 0 1,-1 1-1,0-1 0,0 1 1,1 0-1,-1 1 1,-11 1-1,15-1-30,0 0 0,0-1 0,0 1 0,0 0 1,0 1-1,0-1 0,0 0 0,1 0 0,-1 1 0,0-1 0,1 1 0,-1-1 1,1 1-1,-1 0 0,1 0 0,0 0 0,0-1 0,-1 1 0,2 0 0,-1 0 1,0 1-1,0-1 0,1 0 0,-1 0 0,1 0 0,-1 0 0,1 1 0,0 3 0,-1-1-20,1 1 0,0-1 0,1 1-1,-1-1 1,1 1 0,0-1 0,0 1-1,1-1 1,-1 0 0,1 1 0,4 7-1,1-3 25,0 1-1,1-1 1,14 15-1,1 0 60,-20-21-51,0-1 1,0 1-1,0-1 1,0 1-1,-1 0 1,1 0 0,-1 0-1,0 1 1,0-1-1,-1 0 1,1 1-1,-1-1 1,0 1-1,0-1 1,-1 1-1,1 0 1,-1-1-1,0 1 1,-1 6 0,0-10 7,1 0 0,-1 0 1,0 0-1,0-1 0,0 1 1,0 0-1,0-1 0,0 1 1,0-1-1,0 1 0,0-1 1,0 1-1,0-1 0,0 0 1,0 0-1,0 1 0,-1-1 1,1 0-1,0 0 0,0 0 1,-2 0-1,-33-1 689,26 1-388,-13-1 150,1 0-1,-1-2 1,1 0-1,-29-9 1,40 10-400,7 2-6928,12 0 2420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512"/>
    </inkml:context>
    <inkml:brush xml:id="br0">
      <inkml:brushProperty name="width" value="0.1" units="cm"/>
      <inkml:brushProperty name="height" value="0.1" units="cm"/>
      <inkml:brushProperty name="color" value="#E71224"/>
    </inkml:brush>
  </inkml:definitions>
  <inkml:trace contextRef="#ctx0" brushRef="#br0">96 11 1304,'0'0'1198,"0"0"-563,0 0-415,0 0-60,0 0 130,0 0 109,-1 14-16,-14 68 698,-3 0-1,-44 119 1,65-223 1906,-4-21-2641,-1 4-258,3 25-61,0 0 1,1 1 0,0-1 0,1 1-1,0 0 1,1-1 0,1 2-1,0-1 1,1 0 0,0 1-1,1 0 1,1 1 0,9-13 0,-10 16-44,1 0 0,-1 1 0,2-1 0,-1 1 0,1 1 0,0 0 0,1 0 0,0 1 0,-1 0 0,1 0 1,1 1-1,-1 1 0,1 0 0,0 0 0,-1 1 0,19-2 0,-13 3 8,-9 0-29,1 0 1,0 1-1,0 0 1,0 0-1,12 2 1,-18-1 20,-1-1 1,1 1 0,-1-1 0,1 1 0,-1-1 0,1 1 0,-1 0 0,0 0 0,1 0 0,-1 0 0,0 0 0,0 0 0,0 0 0,1 0 0,-1 0 0,0 1 0,0-1 0,-1 0 0,1 1 0,0-1 0,0 1-1,-1-1 1,1 1 0,-1-1 0,1 1 0,-1-1 0,0 1 0,1-1 0,-1 1 0,0 0 0,0-1 0,0 3 0,0 5-1,-1 0 0,1 1 0,-1-1-1,-1 0 1,0 0 0,0 0 0,-1 0 0,0 0 0,-6 12 0,6-17 79,1 0 0,-1 0 0,0 0 0,0 0 0,0-1 0,0 0 0,-1 1 0,0-1 0,1 0 0,-1-1 0,0 1 0,0-1 0,0 1 0,-1-1 0,1-1 0,-1 1 0,1-1 0,-1 1 0,1-1 0,-9 1 0,7-2 20,0 1 1,1-1-1,-1 0 1,1 0-1,-1-1 1,0 0-1,1 0 1,-1 0 0,1 0-1,0-1 1,-1 0-1,-4-3 1,-21-12-3920,29 16 788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7.909"/>
    </inkml:context>
    <inkml:brush xml:id="br0">
      <inkml:brushProperty name="width" value="0.1" units="cm"/>
      <inkml:brushProperty name="height" value="0.1" units="cm"/>
      <inkml:brushProperty name="color" value="#E71224"/>
    </inkml:brush>
  </inkml:definitions>
  <inkml:trace contextRef="#ctx0" brushRef="#br0">101 0 800,'0'0'1184,"0"0"121,0 0 119,0 0 144,-28 96-247,20-71-465,1-1-144,-1-3-152,0-2-248,1-4-72,3-3-192,-2-4-40,3-2-8,1-3-488,-6-3-720,2 0-1065,1 0-2016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8.245"/>
    </inkml:context>
    <inkml:brush xml:id="br0">
      <inkml:brushProperty name="width" value="0.1" units="cm"/>
      <inkml:brushProperty name="height" value="0.1" units="cm"/>
      <inkml:brushProperty name="color" value="#E71224"/>
    </inkml:brush>
  </inkml:definitions>
  <inkml:trace contextRef="#ctx0" brushRef="#br0">16 2 5841,'0'0'1689,"0"0"55,0 0-584,0 0-616,0 0-368,0 0-176,0 0-336,0-2-728,0 7-520,-8 9-753,1 0-519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7:09.927"/>
    </inkml:context>
    <inkml:brush xml:id="br0">
      <inkml:brushProperty name="width" value="0.1" units="cm"/>
      <inkml:brushProperty name="height" value="0.1" units="cm"/>
      <inkml:brushProperty name="color" value="#E71224"/>
    </inkml:brush>
  </inkml:definitions>
  <inkml:trace contextRef="#ctx0" brushRef="#br0">35 270 992,'0'0'996,"0"0"-209,0 0 121,0 0-169,0 0-5,0 0-2,7 0-115,4 1-499,-1-1-1,0 0 0,1-1 0,-1 0 0,0 0 0,0-1 1,16-6-1,-23 8-157,0-1 0,-1-1 1,1 1-1,0 0 0,0-1 1,-1 1-1,1-1 0,-1 0 1,1 0-1,-1 0 0,0 0 1,0 0-1,0-1 0,0 1 1,0-1-1,0 1 0,0-1 1,-1 0-1,0 1 0,1-1 1,-1 0-1,0 0 0,0 0 1,-1 0-1,1 0 0,-1 0 1,1 0-1,-1 0 0,0-1 1,0 1-1,-1-6 0,0 8 52,0-1 0,0 1 0,0-1 1,0 1-1,0-1 0,-1 1 0,1 0 0,0-1 0,-1 1 0,1 0 0,-1 0 0,1 0 0,-1 0 0,0 0 0,1 0 0,-1 1 0,0-1 0,1 1 0,-1-1 1,0 1-1,0-1 0,0 1 0,0 0 0,1 0 0,-1 0 0,-3 0 0,0 0 13,0 0 0,1 0 0,-1 0 0,0 0 0,1 1 0,-1 0 0,0 0 0,1 0 0,-9 3 0,5 2 84,-1 1 0,1 0 0,1 0-1,-1 1 1,1 0 0,0 0-1,-10 17 1,14-21-94,0 1 1,1 0-1,0 0 1,0 0-1,0 0 1,0 0-1,1 1 1,0-1-1,0 1 1,0-1-1,1 0 1,-1 1-1,1-1 1,1 1-1,-1-1 1,1 1-1,1 5 1,-1-9 10,0 0 0,1 0 1,-1 0-1,0 0 1,1 0-1,-1 0 0,1-1 1,0 1-1,0 0 0,-1-1 1,1 1-1,0-1 1,0 0-1,0 1 0,1-1 1,-1 0-1,0 0 0,0-1 1,1 1-1,-1 0 1,0-1-1,5 1 0,59 3 430,-56-4-445,7 0-21,0 0 0,1-1 0,-1-1-1,0 0 1,0-1 0,0-1 0,0-1-1,-1 0 1,0-1 0,0-1 0,0-1 0,-1 0-1,0-1 1,25-19 0,-26 15 124,1 0 1,-2-2-1,0 1 0,-1-2 1,0 0-1,-2 0 0,1-1 1,-2 0-1,0-1 0,-2 0 1,0 0-1,0-1 0,-2 1 1,4-26-1,-9 44-104,0-1 0,1 1 0,-1-1 0,0 1 0,0 0 0,0-1 0,0 1 0,0-1 0,0 1 0,0-1 0,0 1 0,0-1 0,0 1 0,0 0 0,-1-1 0,1 1 0,0-1 0,0 1 0,0 0 0,-1-1 0,1 1 0,0 0 0,0-1 0,-1 1 0,1-1 0,0 1 0,0 0 0,-1 0 0,1-1 0,0 1 0,-1 0 0,1 0 0,-1-1 0,1 1 0,0 0 0,-1 0 0,1 0 0,-1 0 0,1 0 0,-1-1 0,-24 5 51,-22 17-93,31-7 41,1 0 0,0 0 0,1 2-1,1 0 1,0 0 0,1 1 0,-18 35 0,16-25 12,1 1-1,1 1 0,2 0 1,-11 51-1,20-74 6,-1 1 0,2-1-1,-1 1 1,1-1 0,0 1-1,0-1 1,1 1 0,-1-1 0,2 0-1,-1 1 1,1-1 0,0 0 0,0 0-1,0 0 1,1 0 0,6 10 0,-6-12-1,1 0-1,0 0 1,0 0 0,0 0 0,0-1 0,1 0 0,-1 0 0,1 0 0,0 0-1,-1-1 1,1 0 0,1 0 0,-1 0 0,0 0 0,0-1 0,1 0 0,-1 0 0,1 0-1,-1-1 1,8 0 0,-4 0 0,0-1 0,0 0-1,0 0 1,0-1 0,0 0-1,-1 0 1,1-1 0,-1 0 0,1 0-1,-1-1 1,0-1 0,0 1-1,-1-1 1,1 0 0,-1-1 0,0 0-1,-1 0 1,9-10 0,13-21-367,-27 36 295,0 0 0,0-1-1,0 1 1,0-1 0,-1 1 0,1 0-1,0-1 1,-1 0 0,1 1-1,-1-1 1,0 1 0,0-1 0,1 0-1,-1 1 1,0-1 0,0 0-1,0 1 1,-1-1 0,1 0-1,0 1 1,-1-1 0,1 1 0,-1-1-1,1 1 1,-2-3 0,-3 2 16,1 1 0,-1-1 0,0 1 1,0 0-1,0 0 0,0 1 0,-1 0 1,1-1-1,0 2 0,0-1 0,-9 2 1,-3-1 77,13-1-54,0 1-1,1-1 1,-1 1-1,0 0 1,1 0 0,-1 0-1,1 1 1,-1-1-1,1 1 1,-1 0-1,1 0 1,0 0-1,0 0 1,0 1 0,0-1-1,1 1 1,-1 0-1,1 0 1,-1-1-1,1 2 1,0-1-1,0 0 1,0 0-1,1 1 1,-1-1 0,1 1-1,0-1 1,-2 7-1,0 4-45,0 0-1,0 0 1,1 1-1,1-1 1,0 1-1,2 16 0,0-27 68,0 0 0,0 0-1,1 0 1,0 0-1,-1 0 1,1 0-1,0 0 1,1-1-1,-1 1 1,1-1-1,-1 1 1,1-1-1,0 0 1,0 0-1,7 4 1,63 42 590,-45-31-806,-4-2-901,-4-2-2735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4:28:24.826"/>
    </inkml:context>
    <inkml:brush xml:id="br0">
      <inkml:brushProperty name="width" value="0.1" units="cm"/>
      <inkml:brushProperty name="height" value="0.1" units="cm"/>
      <inkml:brushProperty name="color" value="#E71224"/>
    </inkml:brush>
  </inkml:definitions>
  <inkml:trace contextRef="#ctx0" brushRef="#br0">0 549 9058,'0'0'1347,"0"0"-802,0 0-153,0 0 321,0 0-108,24-12 261,85-93 93,-5-4 1,143-195 0,-246 303-951,-1-1 0,1 1 0,0 0 1,0-1-1,0 1 0,0 0 0,0-1 0,0 1 0,1 0 0,-1 0 1,0 0-1,0 0 0,1 0 0,-1 1 0,2-2 0,2 21 39,-2 4-53,5 45 947,-1 119 0,1 18-456,-5-200-4298,4-12 1504,6-16-1650,-12 22 3020,10-21-4922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wissen.info/Objekt-object-O.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itwissen.info/Computerspiel-computer-game.html" TargetMode="External"/><Relationship Id="rId5" Type="http://schemas.openxmlformats.org/officeDocument/2006/relationships/hyperlink" Target="https://www.itwissen.info/Telepraesenz-telepresence.html" TargetMode="External"/><Relationship Id="rId4" Type="http://schemas.openxmlformats.org/officeDocument/2006/relationships/hyperlink" Target="https://www.itwissen.info/Echtzeit-realtime-RT.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wikipedia.org/wiki/Immersion_(virtuelle_Realit%C3%A4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vrnerds.de/immersion-uncanny-valley/" TargetMode="External"/><Relationship Id="rId4" Type="http://schemas.openxmlformats.org/officeDocument/2006/relationships/hyperlink" Target="https://mobfish.net/de/blog/immersion-vr/#verschiedene-arten-der-immer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smarterwithgartner/5-trends-emerge-in-gartner-hype-cycle-for-emerging-technologies-201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roject-consult.de/news/2017/gartner-hype-cycle-emerging-technologies-2017"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ject-consult.de/news/gartner-hype-cycle-emerging-technologies-20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wikipedia.org/wiki/Stereoskopie#Methoden_zur_Darstellung_und_Betrachtu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hemarketingtechnologist.co/virtual-reality-connecting-unity-to-the-ca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omputerworld.com/article/3402019/google-project-soli-pixel-4.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karredghost.com/2017/08/09/vr-inside-vs-outside-track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frontiersin.org/articles/10.3389/fpsyg.2019.00158/full#B163" TargetMode="External"/><Relationship Id="rId3" Type="http://schemas.openxmlformats.org/officeDocument/2006/relationships/hyperlink" Target="https://www.spektrum.de/lexikon/psychologie/okulomotorik/10843" TargetMode="External"/><Relationship Id="rId7" Type="http://schemas.openxmlformats.org/officeDocument/2006/relationships/hyperlink" Target="http://scholar.google.com/scholar_lookup?&amp;title=The+factor+structure+of+cybersickness%2E&amp;journal=Displays&amp;author=Bruck+S.&amp;author=and+Watters+P.+A.&amp;publication_year=2011&amp;volume=32&amp;pages=153-158"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i.org/10.1016/j.displa.2011.07.002" TargetMode="External"/><Relationship Id="rId5" Type="http://schemas.openxmlformats.org/officeDocument/2006/relationships/hyperlink" Target="http://scholar.google.com/scholar_lookup?&amp;title=%22Cybersickness+is+not+simulator+sickness%2C%22+in&amp;journal=Proceedings+of+the+Human+Factors+and+Ergonomics+Society+annual+meeting%2C+October+1997&amp;author=Stanney+K.+M.&amp;author=Kennedy+R.+S.&amp;author=and+Drexler+J.+M.&amp;publication_year=1997&amp;volume=41&amp;pages=1138-1142" TargetMode="External"/><Relationship Id="rId4" Type="http://schemas.openxmlformats.org/officeDocument/2006/relationships/hyperlink" Target="https://doi.org/10.1177/107118139704100292"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e.wikipedia.org/wiki/Zunge" TargetMode="External"/><Relationship Id="rId13" Type="http://schemas.openxmlformats.org/officeDocument/2006/relationships/hyperlink" Target="https://de.wikipedia.org/wiki/Haut" TargetMode="External"/><Relationship Id="rId3" Type="http://schemas.openxmlformats.org/officeDocument/2006/relationships/hyperlink" Target="https://de.wikipedia.org/wiki/Auditive_Wahrnehmung" TargetMode="External"/><Relationship Id="rId7" Type="http://schemas.openxmlformats.org/officeDocument/2006/relationships/hyperlink" Target="https://de.wikipedia.org/wiki/Gustatorische_Wahrnehmung" TargetMode="External"/><Relationship Id="rId12" Type="http://schemas.openxmlformats.org/officeDocument/2006/relationships/hyperlink" Target="https://de.wikipedia.org/wiki/Taktile_Wahrnehmung"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e.wikipedia.org/wiki/Nase" TargetMode="External"/><Relationship Id="rId11" Type="http://schemas.openxmlformats.org/officeDocument/2006/relationships/hyperlink" Target="https://de.wikipedia.org/wiki/Sinn_(Wahrnehmung)#cite_note-2" TargetMode="External"/><Relationship Id="rId5" Type="http://schemas.openxmlformats.org/officeDocument/2006/relationships/hyperlink" Target="https://de.wikipedia.org/wiki/Olfaktorische_Wahrnehmung" TargetMode="External"/><Relationship Id="rId10" Type="http://schemas.openxmlformats.org/officeDocument/2006/relationships/hyperlink" Target="https://de.wikipedia.org/wiki/Auge" TargetMode="External"/><Relationship Id="rId4" Type="http://schemas.openxmlformats.org/officeDocument/2006/relationships/hyperlink" Target="https://de.wikipedia.org/wiki/Ohr" TargetMode="External"/><Relationship Id="rId9" Type="http://schemas.openxmlformats.org/officeDocument/2006/relationships/hyperlink" Target="https://de.wikipedia.org/wiki/Visuelle_Wahrnehmu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caros.com/"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trendsderzukunft.de/ultrahaptics-kommunikation-per-touch/" TargetMode="External"/><Relationship Id="rId5" Type="http://schemas.openxmlformats.org/officeDocument/2006/relationships/hyperlink" Target="https://www.virtual-escape.at/" TargetMode="External"/><Relationship Id="rId4" Type="http://schemas.openxmlformats.org/officeDocument/2006/relationships/hyperlink" Target="https://exit-vr.d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urses.vrtl.academy/courses/vitalknowledg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alzburg.info/de/sehenswertes/museen/panorama-museu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wikipedia.org/wiki/HTC_Viv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e.wikipedia.org/wiki/Valve_Corpor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hevrfund.com/landscap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kereal.co.uk/wp-content/uploads/2020/04/theVRFund_AR_industry_2019_final.p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ixed.de/vr-systemanforderunge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ruck.man.eu/de/en/man-world/man-in-germany/press-and-media/Precision-in-the-virtual-world_-MAN-using-the-CAVE-337280.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rheinpfalz.de/lokal/frankenthal/artikel/nibelungen-festspiele-melden-auslastung-von-95-prozen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forschungsinfrastruktur.bmbwf.gv.at/de/fi/flugsimulator-da-42-flugverkehrssimulator_3567"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healthline.com/health/pregnancy/virtual-reality-for-childbirth"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forbes.com/sites/bernardmarr/2020/01/24/the-5-biggest-virtual-and-augmented-reality-trends-in-2020-everyone-should-know-about/#797520f824a8"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Logo noch einfügen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db25e1d4_0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db25e1d4_0_2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3 Laws of AR Design</a:t>
            </a:r>
            <a:endParaRPr lang="en-US" dirty="0"/>
          </a:p>
          <a:p>
            <a:pPr marL="0" indent="0">
              <a:buNone/>
            </a:pPr>
            <a:r>
              <a:rPr lang="en-US" dirty="0"/>
              <a:t>1) Augmentation must emerge from the real world </a:t>
            </a:r>
          </a:p>
          <a:p>
            <a:pPr marL="0" indent="0">
              <a:buNone/>
            </a:pPr>
            <a:r>
              <a:rPr lang="en-US" dirty="0"/>
              <a:t>2) Augmentation must not distract from reality </a:t>
            </a:r>
          </a:p>
          <a:p>
            <a:pPr marL="0" indent="0">
              <a:buNone/>
            </a:pPr>
            <a:r>
              <a:rPr lang="en-US" dirty="0"/>
              <a:t>3) Augmented interaction must deliver a superior experience </a:t>
            </a:r>
          </a:p>
          <a:p>
            <a:pPr marL="0" indent="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db25e1d4_0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3db25e1d4_0_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db25e1d4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db25e1d4_0_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Paul milgram </a:t>
            </a:r>
            <a:endParaRPr/>
          </a:p>
          <a:p>
            <a:pPr marL="0" indent="0">
              <a:buNone/>
            </a:pPr>
            <a:r>
              <a:rPr lang="en"/>
              <a:t>Full Prof university of toronto</a:t>
            </a:r>
            <a:endParaRPr/>
          </a:p>
          <a:p>
            <a:pPr marL="0" indent="0">
              <a:buNone/>
            </a:pPr>
            <a:endParaRPr/>
          </a:p>
          <a:p>
            <a:pPr marL="0" indent="0">
              <a:lnSpc>
                <a:spcPct val="115000"/>
              </a:lnSpc>
              <a:buClr>
                <a:schemeClr val="dk1"/>
              </a:buClr>
              <a:buNone/>
            </a:pPr>
            <a:r>
              <a:rPr lang="en">
                <a:solidFill>
                  <a:schemeClr val="dk1"/>
                </a:solidFill>
              </a:rPr>
              <a:t>Die Augmented Virtuality besteht überwiegend aus virtuellen Räumen, in die reale physikalische </a:t>
            </a:r>
            <a:r>
              <a:rPr lang="en">
                <a:solidFill>
                  <a:srgbClr val="007BFF"/>
                </a:solidFill>
                <a:uFill>
                  <a:noFill/>
                </a:uFill>
                <a:hlinkClick r:id="rId3"/>
              </a:rPr>
              <a:t>Objekte</a:t>
            </a:r>
            <a:r>
              <a:rPr lang="en">
                <a:solidFill>
                  <a:schemeClr val="dk1"/>
                </a:solidFill>
              </a:rPr>
              <a:t> und Personen eingebunden werden und die in </a:t>
            </a:r>
            <a:r>
              <a:rPr lang="en">
                <a:solidFill>
                  <a:srgbClr val="007BFF"/>
                </a:solidFill>
                <a:uFill>
                  <a:noFill/>
                </a:uFill>
                <a:hlinkClick r:id="rId4"/>
              </a:rPr>
              <a:t>Echtzeit</a:t>
            </a:r>
            <a:r>
              <a:rPr lang="en">
                <a:solidFill>
                  <a:schemeClr val="dk1"/>
                </a:solidFill>
              </a:rPr>
              <a:t> mit der virtuellen Welt interagieren können. Die Kombination von Virtualität und Realität in Echtzeit kann mit den verschiedensten Techniken erreicht werden, so beispielsweise mit der Einblendung von Videokonferenzteilnehmern in die virtuelle Welt wie bei der </a:t>
            </a:r>
            <a:r>
              <a:rPr lang="en">
                <a:solidFill>
                  <a:srgbClr val="007BFF"/>
                </a:solidFill>
                <a:uFill>
                  <a:noFill/>
                </a:uFill>
                <a:hlinkClick r:id="rId5"/>
              </a:rPr>
              <a:t>Telepräsenz</a:t>
            </a:r>
            <a:r>
              <a:rPr lang="en">
                <a:solidFill>
                  <a:schemeClr val="dk1"/>
                </a:solidFill>
              </a:rPr>
              <a:t> oder die Einblendung realer Spieler in </a:t>
            </a:r>
            <a:r>
              <a:rPr lang="en">
                <a:solidFill>
                  <a:srgbClr val="007BFF"/>
                </a:solidFill>
                <a:uFill>
                  <a:noFill/>
                </a:uFill>
                <a:hlinkClick r:id="rId6"/>
              </a:rPr>
              <a:t>Computerspiele</a:t>
            </a:r>
            <a:r>
              <a:rPr lang="en">
                <a:solidFill>
                  <a:schemeClr val="dk1"/>
                </a:solidFill>
              </a:rPr>
              <a:t>.</a:t>
            </a:r>
            <a:endParaRPr>
              <a:solidFill>
                <a:schemeClr val="dk1"/>
              </a:solidFill>
            </a:endParaRPr>
          </a:p>
          <a:p>
            <a:pPr marL="0" indent="0">
              <a:spcBef>
                <a:spcPts val="1223"/>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421334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11111"/>
                </a:solidFill>
                <a:effectLst/>
                <a:latin typeface="liberation"/>
              </a:rPr>
              <a:t>In ihrem Buch Patterns in Games Design unterteilen die Autoren Staffan Björk and Jussi </a:t>
            </a:r>
            <a:r>
              <a:rPr lang="de-DE" b="0" i="0" dirty="0" err="1">
                <a:solidFill>
                  <a:srgbClr val="111111"/>
                </a:solidFill>
                <a:effectLst/>
                <a:latin typeface="liberation"/>
              </a:rPr>
              <a:t>Holopainen</a:t>
            </a:r>
            <a:r>
              <a:rPr lang="de-DE" b="0" i="0" dirty="0">
                <a:solidFill>
                  <a:srgbClr val="111111"/>
                </a:solidFill>
                <a:effectLst/>
                <a:latin typeface="liberation"/>
              </a:rPr>
              <a:t> Immersion in vier verschiedene Arten. Die erste Art ist die sensomotorische Immersion, bei der die Immersion dadurch entsteht, dass der Nutzer sensomotorische Aufgaben erfüllt die seine Fähigkeiten in diesem Bereich fordern und durch das weiterentwickeln seiner Fähigkeiten die Immersion verstärken. Während diese Art der Immersion den Körper fordert, spricht die kognitive Immersion den Geist an. Die Immersion wird erzeugt indem man sich in ein Problem hineindenkt, ganz auf die Lösung konzentriert ist und die Umwelt in den Hintergrund tritt, so wie es etwa beim Schach der Fall ist. Die vielleicht häufigste Art der Immersion ist die emotionale Immersion, bei der eine Person auf emotionaler Ebene seine Welt teilweise verlässt und sich in einer anderen Welt engagiert, wie es bei Büchern oder Filmen der Fall ist. Je mehr man sich mit der Handlung oder den Figuren der fiktionalen Geschichte identifizieren kann, desto stärker ist die Immersion. Die letzte Art der Immersion, die räumliche Immersion transportiert den Spieler in eine simulierte Welt. Ist diese Welt für den Spieler akzeptabel, entwickelt er das Gefühl direkt in der Handlung zu sein und so entsteht ein besonderes Immersionsgefühl.</a:t>
            </a:r>
            <a:endParaRPr lang="de-DE" dirty="0"/>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p>
          <a:p>
            <a:endParaRPr lang="de-DE" b="0" i="0" dirty="0">
              <a:solidFill>
                <a:srgbClr val="1C2540"/>
              </a:solidFill>
              <a:effectLst/>
              <a:latin typeface="IBM Plex Sans"/>
            </a:endParaRPr>
          </a:p>
          <a:p>
            <a:r>
              <a:rPr lang="de-DE" b="0" i="0" dirty="0" err="1">
                <a:solidFill>
                  <a:srgbClr val="1C2540"/>
                </a:solidFill>
                <a:effectLst/>
                <a:latin typeface="IBM Plex Sans"/>
              </a:rPr>
              <a:t>Plausability</a:t>
            </a:r>
            <a:r>
              <a:rPr lang="de-DE" b="0" i="0" dirty="0">
                <a:solidFill>
                  <a:srgbClr val="1C2540"/>
                </a:solidFill>
                <a:effectLst/>
                <a:latin typeface="IBM Plex Sans"/>
              </a:rPr>
              <a:t>: Fahre mit </a:t>
            </a:r>
            <a:r>
              <a:rPr lang="de-DE" b="0" i="0" dirty="0" err="1">
                <a:solidFill>
                  <a:srgbClr val="1C2540"/>
                </a:solidFill>
                <a:effectLst/>
                <a:latin typeface="IBM Plex Sans"/>
              </a:rPr>
              <a:t>auto</a:t>
            </a:r>
            <a:r>
              <a:rPr lang="de-DE" b="0" i="0" dirty="0">
                <a:solidFill>
                  <a:srgbClr val="1C2540"/>
                </a:solidFill>
                <a:effectLst/>
                <a:latin typeface="IBM Plex Sans"/>
              </a:rPr>
              <a:t> sehe </a:t>
            </a:r>
            <a:r>
              <a:rPr lang="de-DE" b="0" i="0" dirty="0" err="1">
                <a:solidFill>
                  <a:srgbClr val="1C2540"/>
                </a:solidFill>
                <a:effectLst/>
                <a:latin typeface="IBM Plex Sans"/>
              </a:rPr>
              <a:t>polizist</a:t>
            </a:r>
            <a:r>
              <a:rPr lang="de-DE" b="0" i="0" dirty="0">
                <a:solidFill>
                  <a:srgbClr val="1C2540"/>
                </a:solidFill>
                <a:effectLst/>
                <a:latin typeface="IBM Plex Sans"/>
              </a:rPr>
              <a:t>, fahre langsamer. Bin ich nahe sehe ich es ist ein Kartonpolizist also fahre ich schneller. Habe </a:t>
            </a:r>
            <a:r>
              <a:rPr lang="de-DE" b="0" i="0" dirty="0" err="1">
                <a:solidFill>
                  <a:srgbClr val="1C2540"/>
                </a:solidFill>
                <a:effectLst/>
                <a:latin typeface="IBM Plex Sans"/>
              </a:rPr>
              <a:t>plausability</a:t>
            </a:r>
            <a:r>
              <a:rPr lang="de-DE" b="0" i="0" dirty="0">
                <a:solidFill>
                  <a:srgbClr val="1C2540"/>
                </a:solidFill>
                <a:effectLst/>
                <a:latin typeface="IBM Plex Sans"/>
              </a:rPr>
              <a:t> verloren. </a:t>
            </a:r>
          </a:p>
          <a:p>
            <a:r>
              <a:rPr lang="de-DE" b="0" i="0" dirty="0" err="1">
                <a:solidFill>
                  <a:srgbClr val="1C2540"/>
                </a:solidFill>
                <a:effectLst/>
                <a:latin typeface="IBM Plex Sans"/>
              </a:rPr>
              <a:t>Plausablity</a:t>
            </a:r>
            <a:r>
              <a:rPr lang="de-DE" b="0" i="0" dirty="0">
                <a:solidFill>
                  <a:srgbClr val="1C2540"/>
                </a:solidFill>
                <a:effectLst/>
                <a:latin typeface="IBM Plex Sans"/>
              </a:rPr>
              <a:t> die </a:t>
            </a:r>
            <a:r>
              <a:rPr lang="de-DE" b="0" i="0" dirty="0" err="1">
                <a:solidFill>
                  <a:srgbClr val="1C2540"/>
                </a:solidFill>
                <a:effectLst/>
                <a:latin typeface="IBM Plex Sans"/>
              </a:rPr>
              <a:t>sachen</a:t>
            </a:r>
            <a:r>
              <a:rPr lang="de-DE" b="0" i="0" dirty="0">
                <a:solidFill>
                  <a:srgbClr val="1C2540"/>
                </a:solidFill>
                <a:effectLst/>
                <a:latin typeface="IBM Plex Sans"/>
              </a:rPr>
              <a:t> mir passieren </a:t>
            </a:r>
            <a:r>
              <a:rPr lang="de-DE" b="0" i="0" dirty="0" err="1">
                <a:solidFill>
                  <a:srgbClr val="1C2540"/>
                </a:solidFill>
                <a:effectLst/>
                <a:latin typeface="IBM Plex Sans"/>
              </a:rPr>
              <a:t>passieren</a:t>
            </a:r>
            <a:r>
              <a:rPr lang="de-DE" b="0" i="0" dirty="0">
                <a:solidFill>
                  <a:srgbClr val="1C2540"/>
                </a:solidFill>
                <a:effectLst/>
                <a:latin typeface="IBM Plex Sans"/>
              </a:rPr>
              <a:t> wirklich</a:t>
            </a:r>
            <a:endParaRPr lang="en-AT" dirty="0"/>
          </a:p>
        </p:txBody>
      </p:sp>
    </p:spTree>
    <p:extLst>
      <p:ext uri="{BB962C8B-B14F-4D97-AF65-F5344CB8AC3E}">
        <p14:creationId xmlns:p14="http://schemas.microsoft.com/office/powerpoint/2010/main" val="274769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https://de.wikipedia.org/wiki/Immersion_(virtuelle_Realit%C3%A4t)</a:t>
            </a:r>
            <a:endParaRPr lang="de-DE" b="1" dirty="0"/>
          </a:p>
          <a:p>
            <a:r>
              <a:rPr lang="de-DE" dirty="0">
                <a:hlinkClick r:id="rId4"/>
              </a:rPr>
              <a:t>https://mobfish.net/de/blog/immersion-vr/#verschiedene-arten-der-immersion</a:t>
            </a:r>
            <a:endParaRPr lang="de-DE" dirty="0"/>
          </a:p>
          <a:p>
            <a:r>
              <a:rPr lang="de-DE" dirty="0">
                <a:hlinkClick r:id="rId5"/>
              </a:rPr>
              <a:t>https://www.vrnerds.de/immersion-uncanny-valley/</a:t>
            </a:r>
            <a:endParaRPr lang="de-DE" dirty="0"/>
          </a:p>
          <a:p>
            <a:endParaRPr lang="de-DE" dirty="0"/>
          </a:p>
          <a:p>
            <a:endParaRPr lang="de-DE" dirty="0"/>
          </a:p>
          <a:p>
            <a:r>
              <a:rPr lang="de-DE" dirty="0"/>
              <a:t>Nicht immersive virtuelle Realität auf 3D-CAT PC</a:t>
            </a:r>
          </a:p>
          <a:p>
            <a:r>
              <a:rPr lang="de-DE" dirty="0"/>
              <a:t>Passive filmische Immersion </a:t>
            </a:r>
          </a:p>
          <a:p>
            <a:endParaRPr lang="de-DE" dirty="0"/>
          </a:p>
          <a:p>
            <a:r>
              <a:rPr lang="de-DE" dirty="0"/>
              <a:t>Erste </a:t>
            </a:r>
            <a:r>
              <a:rPr lang="de-DE" dirty="0" err="1"/>
              <a:t>immersion</a:t>
            </a:r>
            <a:r>
              <a:rPr lang="de-DE" dirty="0"/>
              <a:t>, </a:t>
            </a:r>
            <a:r>
              <a:rPr lang="de-DE" dirty="0" err="1"/>
              <a:t>kinder</a:t>
            </a:r>
            <a:r>
              <a:rPr lang="de-DE" dirty="0"/>
              <a:t> die spielen</a:t>
            </a:r>
          </a:p>
          <a:p>
            <a:endParaRPr lang="de-DE" dirty="0"/>
          </a:p>
          <a:p>
            <a:r>
              <a:rPr lang="de-DE" b="0" i="0" dirty="0">
                <a:solidFill>
                  <a:srgbClr val="1C2540"/>
                </a:solidFill>
                <a:effectLst/>
                <a:latin typeface="IBM Plex Sans"/>
              </a:rPr>
              <a:t>Man kann selbst beim Telefonieren ein gewisses Maß an Telepräsenz verspüren. Zwei Personen, die sich an ganz verschiedenen Orten befinden, sind – zumindest akustisch – durch ein Kommunikationsmedium in ein und demselben Raum.</a:t>
            </a:r>
            <a:endParaRPr lang="en-AT" dirty="0"/>
          </a:p>
        </p:txBody>
      </p:sp>
    </p:spTree>
    <p:extLst>
      <p:ext uri="{BB962C8B-B14F-4D97-AF65-F5344CB8AC3E}">
        <p14:creationId xmlns:p14="http://schemas.microsoft.com/office/powerpoint/2010/main" val="3783231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f40f5855e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f40f5855e_0_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https://www.gartner.com/smarterwithgartner/5-trends-emerge-in-gartner-hype-cycle-for-emerging-technologies-2018/</a:t>
            </a:r>
            <a:endParaRPr/>
          </a:p>
          <a:p>
            <a:pPr marL="0" indent="0">
              <a:buNone/>
            </a:pPr>
            <a:r>
              <a:rPr lang="en" u="sng">
                <a:solidFill>
                  <a:schemeClr val="hlink"/>
                </a:solidFill>
                <a:hlinkClick r:id="rId4"/>
              </a:rPr>
              <a:t>https://www.project-consult.de/news/2017/gartner-hype-cycle-emerging-technologies-2017</a:t>
            </a:r>
            <a:endParaRPr/>
          </a:p>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hlinkClick r:id="rId3"/>
              </a:rPr>
              <a:t>https://www.project-consult.de/news/gartner-hype-cycle-emerging-technologies-2019/</a:t>
            </a:r>
            <a:endParaRPr lang="en-AT" dirty="0"/>
          </a:p>
        </p:txBody>
      </p:sp>
    </p:spTree>
    <p:extLst>
      <p:ext uri="{BB962C8B-B14F-4D97-AF65-F5344CB8AC3E}">
        <p14:creationId xmlns:p14="http://schemas.microsoft.com/office/powerpoint/2010/main" val="404014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423318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19cc3f40b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19cc3f40b_0_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Computer </a:t>
            </a:r>
            <a:r>
              <a:rPr lang="de-DE" dirty="0" err="1"/>
              <a:t>Based</a:t>
            </a:r>
            <a:r>
              <a:rPr lang="de-DE" dirty="0"/>
              <a:t> (6DOF) vs. Mobile (3DOF)</a:t>
            </a:r>
          </a:p>
          <a:p>
            <a:r>
              <a:rPr lang="de-DE" dirty="0"/>
              <a:t>Degree </a:t>
            </a:r>
            <a:r>
              <a:rPr lang="de-DE" dirty="0" err="1"/>
              <a:t>of</a:t>
            </a:r>
            <a:r>
              <a:rPr lang="de-DE" dirty="0"/>
              <a:t> Freedom (DOF)</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23</a:t>
            </a:fld>
            <a:endParaRPr lang="en-AT"/>
          </a:p>
        </p:txBody>
      </p:sp>
    </p:spTree>
    <p:extLst>
      <p:ext uri="{BB962C8B-B14F-4D97-AF65-F5344CB8AC3E}">
        <p14:creationId xmlns:p14="http://schemas.microsoft.com/office/powerpoint/2010/main" val="56820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4e9e527c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4e9e527c_0_2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Aus Wikipedia</a:t>
            </a:r>
            <a:endParaRPr dirty="0"/>
          </a:p>
          <a:p>
            <a:pPr marL="0" indent="0">
              <a:buNone/>
            </a:pPr>
            <a:r>
              <a:rPr lang="en" dirty="0"/>
              <a:t>Stift Admond: obersteiermark in der nähe von Liezen, Rottenmann</a:t>
            </a:r>
            <a:endParaRPr dirty="0"/>
          </a:p>
          <a:p>
            <a:pPr marL="0" indent="0">
              <a:buNone/>
            </a:pPr>
            <a:r>
              <a:rPr lang="en" u="sng" dirty="0">
                <a:solidFill>
                  <a:schemeClr val="hlink"/>
                </a:solidFill>
                <a:hlinkClick r:id="rId3"/>
              </a:rPr>
              <a:t>https://de.wikipedia.org/wiki/Stereoskopie#Methoden_zur_Darstellung_und_Betrachtung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Mobile VR</a:t>
            </a:r>
          </a:p>
          <a:p>
            <a:r>
              <a:rPr lang="de-DE" dirty="0" err="1"/>
              <a:t>Console</a:t>
            </a:r>
            <a:r>
              <a:rPr lang="de-DE" dirty="0"/>
              <a:t> VR</a:t>
            </a:r>
          </a:p>
          <a:p>
            <a:r>
              <a:rPr lang="de-DE" dirty="0"/>
              <a:t>High-end HMDs</a:t>
            </a:r>
            <a:endParaRPr lang="en-AT" dirty="0"/>
          </a:p>
          <a:p>
            <a:r>
              <a:rPr lang="de-DE" dirty="0"/>
              <a:t>Mobile AR (Smartphone), AR </a:t>
            </a:r>
            <a:r>
              <a:rPr lang="de-DE" dirty="0" err="1"/>
              <a:t>Supported</a:t>
            </a:r>
            <a:r>
              <a:rPr lang="de-DE" dirty="0"/>
              <a:t> Devices nachschauen (</a:t>
            </a:r>
            <a:r>
              <a:rPr lang="de-DE" dirty="0" err="1"/>
              <a:t>ARCore</a:t>
            </a:r>
            <a:r>
              <a:rPr lang="de-DE" dirty="0"/>
              <a:t>-Google, </a:t>
            </a:r>
            <a:r>
              <a:rPr lang="de-DE" dirty="0" err="1"/>
              <a:t>ARKit</a:t>
            </a:r>
            <a:r>
              <a:rPr lang="de-DE" dirty="0"/>
              <a:t>-Apple)</a:t>
            </a:r>
          </a:p>
          <a:p>
            <a:r>
              <a:rPr lang="de-DE" dirty="0" err="1"/>
              <a:t>Smartglasses</a:t>
            </a:r>
            <a:r>
              <a:rPr lang="de-DE" dirty="0"/>
              <a:t> (Google Glas)</a:t>
            </a:r>
          </a:p>
          <a:p>
            <a:r>
              <a:rPr lang="de-DE" dirty="0" err="1"/>
              <a:t>Glasses</a:t>
            </a:r>
            <a:r>
              <a:rPr lang="de-DE" dirty="0"/>
              <a:t> (</a:t>
            </a:r>
            <a:r>
              <a:rPr lang="de-DE" dirty="0" err="1"/>
              <a:t>Hololense</a:t>
            </a:r>
            <a:r>
              <a:rPr lang="de-DE" dirty="0"/>
              <a:t> 2, </a:t>
            </a:r>
            <a:r>
              <a:rPr lang="de-DE" dirty="0" err="1"/>
              <a:t>Meta</a:t>
            </a:r>
            <a:r>
              <a:rPr lang="de-DE" dirty="0"/>
              <a:t> 2, xx, xx) / (+ Rechner)</a:t>
            </a:r>
            <a:endParaRPr lang="en-AT" dirty="0"/>
          </a:p>
          <a:p>
            <a:pPr marL="465887" indent="-304121" defTabSz="931774">
              <a:defRPr/>
            </a:pPr>
            <a:r>
              <a:rPr lang="de-DE" dirty="0">
                <a:hlinkClick r:id="rId3"/>
              </a:rPr>
              <a:t>https://www.themarketingtechnologist.co/virtual-reality-connecting-unity-to-the-cave/</a:t>
            </a:r>
            <a:endParaRPr lang="en-AT" dirty="0"/>
          </a:p>
          <a:p>
            <a:endParaRPr lang="en-AT" dirty="0"/>
          </a:p>
        </p:txBody>
      </p:sp>
    </p:spTree>
    <p:extLst>
      <p:ext uri="{BB962C8B-B14F-4D97-AF65-F5344CB8AC3E}">
        <p14:creationId xmlns:p14="http://schemas.microsoft.com/office/powerpoint/2010/main" val="114876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30</a:t>
            </a:fld>
            <a:endParaRPr lang="en-AT"/>
          </a:p>
        </p:txBody>
      </p:sp>
    </p:spTree>
    <p:extLst>
      <p:ext uri="{BB962C8B-B14F-4D97-AF65-F5344CB8AC3E}">
        <p14:creationId xmlns:p14="http://schemas.microsoft.com/office/powerpoint/2010/main" val="2128777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Inertial </a:t>
            </a:r>
            <a:r>
              <a:rPr lang="de-DE" dirty="0" err="1"/>
              <a:t>zB</a:t>
            </a:r>
            <a:r>
              <a:rPr lang="de-DE" dirty="0"/>
              <a:t>. Handy, </a:t>
            </a:r>
            <a:r>
              <a:rPr lang="de-DE" dirty="0" err="1"/>
              <a:t>Gyro</a:t>
            </a:r>
            <a:r>
              <a:rPr lang="de-DE" dirty="0"/>
              <a:t>, </a:t>
            </a:r>
            <a:r>
              <a:rPr lang="de-DE" dirty="0" err="1"/>
              <a:t>Accelero</a:t>
            </a:r>
            <a:r>
              <a:rPr lang="de-DE" dirty="0"/>
              <a:t> </a:t>
            </a:r>
          </a:p>
          <a:p>
            <a:r>
              <a:rPr lang="de-DE" dirty="0" err="1"/>
              <a:t>Active</a:t>
            </a:r>
            <a:r>
              <a:rPr lang="de-DE" dirty="0"/>
              <a:t> (</a:t>
            </a:r>
            <a:r>
              <a:rPr lang="de-DE" dirty="0" err="1"/>
              <a:t>device</a:t>
            </a:r>
            <a:r>
              <a:rPr lang="de-DE" dirty="0"/>
              <a:t> sens out </a:t>
            </a:r>
            <a:r>
              <a:rPr lang="de-DE" dirty="0" err="1"/>
              <a:t>signals</a:t>
            </a:r>
            <a:r>
              <a:rPr lang="de-DE" dirty="0"/>
              <a:t>)</a:t>
            </a:r>
          </a:p>
          <a:p>
            <a:pPr lvl="1"/>
            <a:r>
              <a:rPr lang="de-DE" dirty="0" err="1"/>
              <a:t>Mechanical</a:t>
            </a:r>
            <a:r>
              <a:rPr lang="de-DE" dirty="0"/>
              <a:t> Tacker, </a:t>
            </a:r>
            <a:r>
              <a:rPr lang="de-DE" dirty="0" err="1"/>
              <a:t>Magnatic</a:t>
            </a:r>
            <a:r>
              <a:rPr lang="de-DE" dirty="0"/>
              <a:t> Tracker, </a:t>
            </a:r>
          </a:p>
          <a:p>
            <a:endParaRPr lang="de-DE" dirty="0"/>
          </a:p>
          <a:p>
            <a:r>
              <a:rPr lang="de-DE" dirty="0"/>
              <a:t>Passive (</a:t>
            </a:r>
            <a:r>
              <a:rPr lang="de-DE" dirty="0" err="1"/>
              <a:t>device</a:t>
            </a:r>
            <a:r>
              <a:rPr lang="de-DE" dirty="0"/>
              <a:t> </a:t>
            </a:r>
            <a:r>
              <a:rPr lang="de-DE" dirty="0" err="1"/>
              <a:t>senses</a:t>
            </a:r>
            <a:r>
              <a:rPr lang="de-DE" dirty="0"/>
              <a:t> </a:t>
            </a:r>
            <a:r>
              <a:rPr lang="de-DE" dirty="0" err="1"/>
              <a:t>world</a:t>
            </a:r>
            <a:r>
              <a:rPr lang="de-DE" dirty="0"/>
              <a:t>)</a:t>
            </a:r>
          </a:p>
          <a:p>
            <a:pPr lvl="1"/>
            <a:r>
              <a:rPr lang="de-DE" dirty="0"/>
              <a:t>Inertial Tracker, Optical Tracker (</a:t>
            </a:r>
            <a:r>
              <a:rPr lang="de-DE" dirty="0" err="1"/>
              <a:t>marker-based</a:t>
            </a:r>
            <a:r>
              <a:rPr lang="de-DE" dirty="0"/>
              <a:t>, </a:t>
            </a:r>
            <a:r>
              <a:rPr lang="de-DE" dirty="0" err="1"/>
              <a:t>marker-less</a:t>
            </a:r>
            <a:r>
              <a:rPr lang="de-DE" dirty="0"/>
              <a:t>)</a:t>
            </a:r>
          </a:p>
          <a:p>
            <a:endParaRPr lang="de-DE" dirty="0"/>
          </a:p>
          <a:p>
            <a:r>
              <a:rPr lang="de-DE" dirty="0"/>
              <a:t>Hybrid Tracking (</a:t>
            </a:r>
            <a:r>
              <a:rPr lang="de-DE" dirty="0" err="1"/>
              <a:t>combinded</a:t>
            </a:r>
            <a:r>
              <a:rPr lang="de-DE" dirty="0"/>
              <a:t> </a:t>
            </a:r>
            <a:r>
              <a:rPr lang="de-DE" dirty="0" err="1"/>
              <a:t>sensors</a:t>
            </a:r>
            <a:r>
              <a:rPr lang="de-DE" dirty="0"/>
              <a:t>)</a:t>
            </a:r>
          </a:p>
          <a:p>
            <a:endParaRPr lang="de-DE" dirty="0"/>
          </a:p>
          <a:p>
            <a:r>
              <a:rPr lang="de-DE" dirty="0">
                <a:hlinkClick r:id="rId3"/>
              </a:rPr>
              <a:t>https://www.computerworld.com/article/3402019/google-project-soli-pixel-4.html</a:t>
            </a:r>
            <a:endParaRPr lang="en-AT"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32</a:t>
            </a:fld>
            <a:endParaRPr lang="en-AT"/>
          </a:p>
        </p:txBody>
      </p:sp>
    </p:spTree>
    <p:extLst>
      <p:ext uri="{BB962C8B-B14F-4D97-AF65-F5344CB8AC3E}">
        <p14:creationId xmlns:p14="http://schemas.microsoft.com/office/powerpoint/2010/main" val="82618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https://skarredghost.com/2017/08/09/vr-inside-vs-outside-tracking/</a:t>
            </a:r>
            <a:r>
              <a:rPr lang="de-DE" dirty="0"/>
              <a:t> </a:t>
            </a:r>
          </a:p>
          <a:p>
            <a:endParaRPr lang="de-DE" dirty="0"/>
          </a:p>
          <a:p>
            <a:r>
              <a:rPr lang="de-DE" sz="1300" dirty="0"/>
              <a:t>Alternative Vives </a:t>
            </a:r>
            <a:r>
              <a:rPr lang="de-DE" sz="1300" dirty="0" err="1"/>
              <a:t>Lighthouse</a:t>
            </a:r>
            <a:r>
              <a:rPr lang="de-DE" sz="1300" dirty="0"/>
              <a:t> 6-DOF </a:t>
            </a:r>
            <a:r>
              <a:rPr lang="de-DE" sz="1300" dirty="0" err="1"/>
              <a:t>tracking</a:t>
            </a:r>
            <a:r>
              <a:rPr lang="de-DE" sz="1300" dirty="0"/>
              <a:t> </a:t>
            </a:r>
            <a:r>
              <a:rPr lang="de-DE" sz="1300" dirty="0" err="1"/>
              <a:t>system</a:t>
            </a:r>
            <a:r>
              <a:rPr lang="de-DE" sz="1300" dirty="0"/>
              <a:t> http://doc-ok.org/?p=1478</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34</a:t>
            </a:fld>
            <a:endParaRPr lang="en-AT"/>
          </a:p>
        </p:txBody>
      </p:sp>
    </p:spTree>
    <p:extLst>
      <p:ext uri="{BB962C8B-B14F-4D97-AF65-F5344CB8AC3E}">
        <p14:creationId xmlns:p14="http://schemas.microsoft.com/office/powerpoint/2010/main" val="720511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Cams legen von raum </a:t>
            </a:r>
            <a:r>
              <a:rPr lang="de-DE" dirty="0" err="1"/>
              <a:t>map</a:t>
            </a:r>
            <a:r>
              <a:rPr lang="de-DE" dirty="0"/>
              <a:t> an</a:t>
            </a:r>
          </a:p>
          <a:p>
            <a:r>
              <a:rPr lang="de-DE" dirty="0"/>
              <a:t>+Oculus Touch Controller</a:t>
            </a:r>
          </a:p>
          <a:p>
            <a:r>
              <a:rPr lang="de-DE" dirty="0"/>
              <a:t>Material zum Herzeigen (Quest + Touch Controller)</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35</a:t>
            </a:fld>
            <a:endParaRPr lang="en-AT"/>
          </a:p>
        </p:txBody>
      </p:sp>
    </p:spTree>
    <p:extLst>
      <p:ext uri="{BB962C8B-B14F-4D97-AF65-F5344CB8AC3E}">
        <p14:creationId xmlns:p14="http://schemas.microsoft.com/office/powerpoint/2010/main" val="329842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Stanney</a:t>
            </a:r>
            <a:r>
              <a:rPr lang="de-DE" dirty="0"/>
              <a:t>, K. M., Kennedy, R. S., and Drexler, J. M. (1997). “Cybersickness </a:t>
            </a:r>
            <a:r>
              <a:rPr lang="de-DE" dirty="0" err="1"/>
              <a:t>is</a:t>
            </a:r>
            <a:r>
              <a:rPr lang="de-DE" dirty="0"/>
              <a:t> not </a:t>
            </a:r>
            <a:r>
              <a:rPr lang="de-DE" dirty="0" err="1"/>
              <a:t>simulator</a:t>
            </a:r>
            <a:r>
              <a:rPr lang="de-DE" dirty="0"/>
              <a:t> </a:t>
            </a:r>
            <a:r>
              <a:rPr lang="de-DE" dirty="0" err="1"/>
              <a:t>sickness</a:t>
            </a:r>
            <a:r>
              <a:rPr lang="de-DE" dirty="0"/>
              <a:t>,” in </a:t>
            </a:r>
            <a:r>
              <a:rPr lang="de-DE" i="1" dirty="0"/>
              <a:t>Proceedings </a:t>
            </a:r>
            <a:r>
              <a:rPr lang="de-DE" i="1" dirty="0" err="1"/>
              <a:t>of</a:t>
            </a:r>
            <a:r>
              <a:rPr lang="de-DE" i="1" dirty="0"/>
              <a:t> </a:t>
            </a:r>
            <a:r>
              <a:rPr lang="de-DE" i="1" dirty="0" err="1"/>
              <a:t>the</a:t>
            </a:r>
            <a:r>
              <a:rPr lang="de-DE" i="1" dirty="0"/>
              <a:t> Human </a:t>
            </a:r>
            <a:r>
              <a:rPr lang="de-DE" i="1" dirty="0" err="1"/>
              <a:t>Factors</a:t>
            </a:r>
            <a:r>
              <a:rPr lang="de-DE" i="1" dirty="0"/>
              <a:t> and </a:t>
            </a:r>
            <a:r>
              <a:rPr lang="de-DE" i="1" dirty="0" err="1"/>
              <a:t>Ergonomics</a:t>
            </a:r>
            <a:r>
              <a:rPr lang="de-DE" i="1" dirty="0"/>
              <a:t> Society annual </a:t>
            </a:r>
            <a:r>
              <a:rPr lang="de-DE" i="1" dirty="0" err="1"/>
              <a:t>meeting</a:t>
            </a:r>
            <a:r>
              <a:rPr lang="de-DE" i="1" dirty="0"/>
              <a:t>, </a:t>
            </a:r>
            <a:r>
              <a:rPr lang="de-DE" i="1" dirty="0" err="1"/>
              <a:t>October</a:t>
            </a:r>
            <a:r>
              <a:rPr lang="de-DE" i="1" dirty="0"/>
              <a:t> 1997</a:t>
            </a:r>
            <a:r>
              <a:rPr lang="de-DE" dirty="0"/>
              <a:t>, Vol. 41, (Los Angeles, CA: Sage Publications), 1138–1142. </a:t>
            </a:r>
            <a:r>
              <a:rPr lang="de-DE" dirty="0" err="1"/>
              <a:t>doi</a:t>
            </a:r>
            <a:r>
              <a:rPr lang="de-DE" dirty="0"/>
              <a:t>: 10.1177/107118139704100292 </a:t>
            </a:r>
            <a:r>
              <a:rPr lang="de-DE" dirty="0">
                <a:hlinkClick r:id="rId3"/>
              </a:rPr>
              <a:t>Google Scholar</a:t>
            </a:r>
            <a:endParaRPr lang="de-DE" dirty="0"/>
          </a:p>
          <a:p>
            <a:r>
              <a:rPr lang="en-US" dirty="0"/>
              <a:t>Bruck, S., and Watters, P. A. (2011). The factor structure of cybersickness. </a:t>
            </a:r>
            <a:r>
              <a:rPr lang="en-US" i="1" dirty="0"/>
              <a:t>Displays</a:t>
            </a:r>
            <a:r>
              <a:rPr lang="en-US" dirty="0"/>
              <a:t> 32, 153–158. </a:t>
            </a:r>
            <a:r>
              <a:rPr lang="en-US" dirty="0" err="1"/>
              <a:t>doi</a:t>
            </a:r>
            <a:r>
              <a:rPr lang="en-US" dirty="0"/>
              <a:t>: 10.1016/j.displa.2011.07.002 </a:t>
            </a:r>
            <a:r>
              <a:rPr lang="en-US" dirty="0">
                <a:hlinkClick r:id="rId4"/>
              </a:rPr>
              <a:t>Google Scholar</a:t>
            </a:r>
            <a:endParaRPr lang="en-US" dirty="0"/>
          </a:p>
          <a:p>
            <a:r>
              <a:rPr lang="en-US" dirty="0" err="1"/>
              <a:t>Boletsis</a:t>
            </a:r>
            <a:r>
              <a:rPr lang="en-US" dirty="0"/>
              <a:t>, Costas, and Jarl Erik </a:t>
            </a:r>
            <a:r>
              <a:rPr lang="en-US" dirty="0" err="1"/>
              <a:t>Cedergren</a:t>
            </a:r>
            <a:r>
              <a:rPr lang="en-US" dirty="0"/>
              <a:t>. "VR Locomotion in the New Era of Virtual Reality: An Empirical Comparison of Prevalent Techniques." </a:t>
            </a:r>
            <a:r>
              <a:rPr lang="en-US" i="1" dirty="0"/>
              <a:t>Advances in Human-Computer Interaction</a:t>
            </a:r>
            <a:r>
              <a:rPr lang="en-US" dirty="0"/>
              <a:t> 2019 (2019).</a:t>
            </a:r>
          </a:p>
          <a:p>
            <a:endParaRPr lang="en-US"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36</a:t>
            </a:fld>
            <a:endParaRPr lang="en-AT"/>
          </a:p>
        </p:txBody>
      </p:sp>
    </p:spTree>
    <p:extLst>
      <p:ext uri="{BB962C8B-B14F-4D97-AF65-F5344CB8AC3E}">
        <p14:creationId xmlns:p14="http://schemas.microsoft.com/office/powerpoint/2010/main" val="384206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Several</a:t>
            </a:r>
            <a:r>
              <a:rPr lang="de-DE" baseline="0" dirty="0"/>
              <a:t> </a:t>
            </a:r>
            <a:r>
              <a:rPr lang="de-DE" baseline="0" dirty="0" err="1"/>
              <a:t>definitions</a:t>
            </a:r>
            <a:endParaRPr lang="de-DE" baseline="0" dirty="0"/>
          </a:p>
          <a:p>
            <a:endParaRPr lang="de-DE" baseline="0" dirty="0"/>
          </a:p>
          <a:p>
            <a:r>
              <a:rPr lang="de-DE" dirty="0">
                <a:hlinkClick r:id="rId3"/>
              </a:rPr>
              <a:t>https://www.spektrum.de/lexikon/psychologie/okulomotorik/10843</a:t>
            </a:r>
            <a:endParaRPr lang="de-DE" baseline="0" dirty="0"/>
          </a:p>
          <a:p>
            <a:endParaRPr lang="de-DE" baseline="0" dirty="0"/>
          </a:p>
          <a:p>
            <a:r>
              <a:rPr lang="de-DE" sz="1300" dirty="0" err="1"/>
              <a:t>Stanney</a:t>
            </a:r>
            <a:r>
              <a:rPr lang="de-DE" sz="1300" dirty="0"/>
              <a:t>, K. M., Kennedy, R. S., and Drexler, J. M. (1997). “Cybersickness </a:t>
            </a:r>
            <a:r>
              <a:rPr lang="de-DE" sz="1300" dirty="0" err="1"/>
              <a:t>is</a:t>
            </a:r>
            <a:r>
              <a:rPr lang="de-DE" sz="1300" dirty="0"/>
              <a:t> not </a:t>
            </a:r>
            <a:r>
              <a:rPr lang="de-DE" sz="1300" dirty="0" err="1"/>
              <a:t>simulator</a:t>
            </a:r>
            <a:r>
              <a:rPr lang="de-DE" sz="1300" dirty="0"/>
              <a:t> </a:t>
            </a:r>
            <a:r>
              <a:rPr lang="de-DE" sz="1300" dirty="0" err="1"/>
              <a:t>sickness</a:t>
            </a:r>
            <a:r>
              <a:rPr lang="de-DE" sz="1300" dirty="0"/>
              <a:t>,” in </a:t>
            </a:r>
            <a:r>
              <a:rPr lang="de-DE" sz="1300" i="1" dirty="0"/>
              <a:t>Proceedings </a:t>
            </a:r>
            <a:r>
              <a:rPr lang="de-DE" sz="1300" i="1" dirty="0" err="1"/>
              <a:t>of</a:t>
            </a:r>
            <a:r>
              <a:rPr lang="de-DE" sz="1300" i="1" dirty="0"/>
              <a:t> </a:t>
            </a:r>
            <a:r>
              <a:rPr lang="de-DE" sz="1300" i="1" dirty="0" err="1"/>
              <a:t>the</a:t>
            </a:r>
            <a:r>
              <a:rPr lang="de-DE" sz="1300" i="1" dirty="0"/>
              <a:t> Human </a:t>
            </a:r>
            <a:r>
              <a:rPr lang="de-DE" sz="1300" i="1" dirty="0" err="1"/>
              <a:t>Factors</a:t>
            </a:r>
            <a:r>
              <a:rPr lang="de-DE" sz="1300" i="1" dirty="0"/>
              <a:t> and </a:t>
            </a:r>
            <a:r>
              <a:rPr lang="de-DE" sz="1300" i="1" dirty="0" err="1"/>
              <a:t>Ergonomics</a:t>
            </a:r>
            <a:r>
              <a:rPr lang="de-DE" sz="1300" i="1" dirty="0"/>
              <a:t> Society annual </a:t>
            </a:r>
            <a:r>
              <a:rPr lang="de-DE" sz="1300" i="1" dirty="0" err="1"/>
              <a:t>meeting</a:t>
            </a:r>
            <a:r>
              <a:rPr lang="de-DE" sz="1300" i="1" dirty="0"/>
              <a:t>, </a:t>
            </a:r>
            <a:r>
              <a:rPr lang="de-DE" sz="1300" i="1" dirty="0" err="1"/>
              <a:t>October</a:t>
            </a:r>
            <a:r>
              <a:rPr lang="de-DE" sz="1300" i="1" dirty="0"/>
              <a:t> 1997</a:t>
            </a:r>
            <a:r>
              <a:rPr lang="de-DE" sz="1300" dirty="0"/>
              <a:t>, Vol. 41, (Los Angeles, CA: Sage Publications), 1138–1142. </a:t>
            </a:r>
            <a:r>
              <a:rPr lang="de-DE" sz="1300" dirty="0" err="1"/>
              <a:t>doi</a:t>
            </a:r>
            <a:r>
              <a:rPr lang="de-DE" sz="1300" dirty="0"/>
              <a:t>: 10.1177/107118139704100292</a:t>
            </a:r>
          </a:p>
          <a:p>
            <a:r>
              <a:rPr lang="de-DE" sz="1300" dirty="0" err="1">
                <a:hlinkClick r:id="rId4"/>
              </a:rPr>
              <a:t>CrossRef</a:t>
            </a:r>
            <a:r>
              <a:rPr lang="de-DE" sz="1300" dirty="0">
                <a:hlinkClick r:id="rId4"/>
              </a:rPr>
              <a:t> </a:t>
            </a:r>
            <a:r>
              <a:rPr lang="de-DE" sz="1300" dirty="0" err="1">
                <a:hlinkClick r:id="rId4"/>
              </a:rPr>
              <a:t>Full</a:t>
            </a:r>
            <a:r>
              <a:rPr lang="de-DE" sz="1300" dirty="0">
                <a:hlinkClick r:id="rId4"/>
              </a:rPr>
              <a:t> Text</a:t>
            </a:r>
            <a:r>
              <a:rPr lang="de-DE" sz="1300" dirty="0"/>
              <a:t> | </a:t>
            </a:r>
            <a:r>
              <a:rPr lang="de-DE" sz="1300" dirty="0">
                <a:hlinkClick r:id="rId5"/>
              </a:rPr>
              <a:t>Google Scholar</a:t>
            </a:r>
            <a:endParaRPr lang="de-DE" sz="1300" dirty="0"/>
          </a:p>
          <a:p>
            <a:endParaRPr lang="de-DE" sz="1300" dirty="0"/>
          </a:p>
          <a:p>
            <a:r>
              <a:rPr lang="en-US" sz="1300" dirty="0"/>
              <a:t>Bruck, S., and Watters, P. A. (2011). The factor structure of cybersickness. </a:t>
            </a:r>
            <a:r>
              <a:rPr lang="en-US" sz="1300" i="1" dirty="0"/>
              <a:t>Displays</a:t>
            </a:r>
            <a:r>
              <a:rPr lang="en-US" sz="1300" dirty="0"/>
              <a:t> 32, 153–158. </a:t>
            </a:r>
            <a:r>
              <a:rPr lang="en-US" sz="1300" dirty="0" err="1"/>
              <a:t>doi</a:t>
            </a:r>
            <a:r>
              <a:rPr lang="en-US" sz="1300" dirty="0"/>
              <a:t>: 10.1016/j.displa.2011.07.002</a:t>
            </a:r>
          </a:p>
          <a:p>
            <a:r>
              <a:rPr lang="en-US" sz="1300" dirty="0" err="1">
                <a:hlinkClick r:id="rId6"/>
              </a:rPr>
              <a:t>CrossRef</a:t>
            </a:r>
            <a:r>
              <a:rPr lang="en-US" sz="1300" dirty="0">
                <a:hlinkClick r:id="rId6"/>
              </a:rPr>
              <a:t> Full Text</a:t>
            </a:r>
            <a:r>
              <a:rPr lang="en-US" sz="1300" dirty="0"/>
              <a:t> | </a:t>
            </a:r>
            <a:r>
              <a:rPr lang="en-US" sz="1300" dirty="0">
                <a:hlinkClick r:id="rId7"/>
              </a:rPr>
              <a:t>Google Scholar</a:t>
            </a:r>
            <a:endParaRPr lang="en-US" sz="1300" dirty="0"/>
          </a:p>
          <a:p>
            <a:endParaRPr lang="de-DE" sz="1300" dirty="0"/>
          </a:p>
          <a:p>
            <a:endParaRPr lang="de-DE" sz="1300" dirty="0"/>
          </a:p>
          <a:p>
            <a:r>
              <a:rPr lang="de-DE" dirty="0">
                <a:hlinkClick r:id="rId8"/>
              </a:rPr>
              <a:t>https://www.frontiersin.org/articles/10.3389/fpsyg.2019.00158/full#B163</a:t>
            </a:r>
            <a:endParaRPr lang="de-DE" sz="1300" dirty="0"/>
          </a:p>
          <a:p>
            <a:br>
              <a:rPr lang="de-DE" dirty="0"/>
            </a:br>
            <a:r>
              <a:rPr lang="de-DE" sz="1300" dirty="0"/>
              <a:t>Cybersickness ist eine Konstellation von Symptomen von Unbehagen und Unwohlsein, die durch VR-Exposition hervorgerufen werden.</a:t>
            </a:r>
          </a:p>
          <a:p>
            <a:endParaRPr lang="en-AT" dirty="0"/>
          </a:p>
        </p:txBody>
      </p:sp>
      <p:sp>
        <p:nvSpPr>
          <p:cNvPr id="4" name="Slide Number Placeholder 3"/>
          <p:cNvSpPr>
            <a:spLocks noGrp="1"/>
          </p:cNvSpPr>
          <p:nvPr>
            <p:ph type="sldNum" sz="quarter" idx="5"/>
          </p:nvPr>
        </p:nvSpPr>
        <p:spPr/>
        <p:txBody>
          <a:bodyPr lIns="93177" tIns="46589" rIns="93177" bIns="46589"/>
          <a:lstStyle/>
          <a:p>
            <a:fld id="{9C47991E-F3A0-44D1-9D68-117B33630696}" type="slidenum">
              <a:rPr lang="en-AT" smtClean="0"/>
              <a:t>37</a:t>
            </a:fld>
            <a:endParaRPr lang="en-AT"/>
          </a:p>
        </p:txBody>
      </p:sp>
    </p:spTree>
    <p:extLst>
      <p:ext uri="{BB962C8B-B14F-4D97-AF65-F5344CB8AC3E}">
        <p14:creationId xmlns:p14="http://schemas.microsoft.com/office/powerpoint/2010/main" val="2848369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sz="1300" dirty="0"/>
              <a:t>Hören, die </a:t>
            </a:r>
            <a:r>
              <a:rPr lang="de-DE" sz="1300" dirty="0">
                <a:hlinkClick r:id="rId3" tooltip="Auditive Wahrnehmung"/>
              </a:rPr>
              <a:t>auditive Wahrnehmung</a:t>
            </a:r>
            <a:r>
              <a:rPr lang="de-DE" sz="1300" dirty="0"/>
              <a:t> mit den </a:t>
            </a:r>
            <a:r>
              <a:rPr lang="de-DE" sz="1300" dirty="0">
                <a:hlinkClick r:id="rId4" tooltip="Ohr"/>
              </a:rPr>
              <a:t>Ohren</a:t>
            </a:r>
            <a:r>
              <a:rPr lang="de-DE" sz="1300" dirty="0"/>
              <a:t> (Gehör)</a:t>
            </a:r>
          </a:p>
          <a:p>
            <a:r>
              <a:rPr lang="de-DE" sz="1300" dirty="0"/>
              <a:t>Riechen, die </a:t>
            </a:r>
            <a:r>
              <a:rPr lang="de-DE" sz="1300" dirty="0">
                <a:hlinkClick r:id="rId5" tooltip="Olfaktorische Wahrnehmung"/>
              </a:rPr>
              <a:t>olfaktorische Wahrnehmung</a:t>
            </a:r>
            <a:r>
              <a:rPr lang="de-DE" sz="1300" dirty="0"/>
              <a:t> mit der </a:t>
            </a:r>
            <a:r>
              <a:rPr lang="de-DE" sz="1300" dirty="0">
                <a:hlinkClick r:id="rId6" tooltip="Nase"/>
              </a:rPr>
              <a:t>Nase</a:t>
            </a:r>
            <a:r>
              <a:rPr lang="de-DE" sz="1300" dirty="0"/>
              <a:t> (Geruch)</a:t>
            </a:r>
          </a:p>
          <a:p>
            <a:r>
              <a:rPr lang="de-DE" sz="1300" dirty="0"/>
              <a:t>Schmecken, die </a:t>
            </a:r>
            <a:r>
              <a:rPr lang="de-DE" sz="1300" dirty="0">
                <a:hlinkClick r:id="rId7" tooltip="Gustatorische Wahrnehmung"/>
              </a:rPr>
              <a:t>gustatorische Wahrnehmung</a:t>
            </a:r>
            <a:r>
              <a:rPr lang="de-DE" sz="1300" dirty="0"/>
              <a:t> mit der </a:t>
            </a:r>
            <a:r>
              <a:rPr lang="de-DE" sz="1300" dirty="0">
                <a:hlinkClick r:id="rId8" tooltip="Zunge"/>
              </a:rPr>
              <a:t>Zunge</a:t>
            </a:r>
            <a:r>
              <a:rPr lang="de-DE" sz="1300" dirty="0"/>
              <a:t> (Geschmack)</a:t>
            </a:r>
          </a:p>
          <a:p>
            <a:r>
              <a:rPr lang="de-DE" sz="1300" dirty="0"/>
              <a:t>Sehen, die </a:t>
            </a:r>
            <a:r>
              <a:rPr lang="de-DE" sz="1300" dirty="0">
                <a:hlinkClick r:id="rId9" tooltip="Visuelle Wahrnehmung"/>
              </a:rPr>
              <a:t>visuelle Wahrnehmung</a:t>
            </a:r>
            <a:r>
              <a:rPr lang="de-DE" sz="1300" dirty="0"/>
              <a:t> mit den </a:t>
            </a:r>
            <a:r>
              <a:rPr lang="de-DE" sz="1300" dirty="0">
                <a:hlinkClick r:id="rId10" tooltip="Auge"/>
              </a:rPr>
              <a:t>Augen</a:t>
            </a:r>
            <a:r>
              <a:rPr lang="de-DE" sz="1300" dirty="0"/>
              <a:t> („Gesichtsempfindung, Gesicht“)</a:t>
            </a:r>
            <a:r>
              <a:rPr lang="de-DE" sz="1300" baseline="30000" dirty="0">
                <a:hlinkClick r:id="rId11"/>
              </a:rPr>
              <a:t>[2]</a:t>
            </a:r>
            <a:endParaRPr lang="de-DE" sz="1300" dirty="0"/>
          </a:p>
          <a:p>
            <a:r>
              <a:rPr lang="de-DE" sz="1300" dirty="0"/>
              <a:t>Tasten, die </a:t>
            </a:r>
            <a:r>
              <a:rPr lang="de-DE" sz="1300" dirty="0">
                <a:hlinkClick r:id="rId12" tooltip="Taktile Wahrnehmung"/>
              </a:rPr>
              <a:t>taktile Wahrnehmung</a:t>
            </a:r>
            <a:r>
              <a:rPr lang="de-DE" sz="1300" dirty="0"/>
              <a:t> mit der </a:t>
            </a:r>
            <a:r>
              <a:rPr lang="de-DE" sz="1300" dirty="0">
                <a:hlinkClick r:id="rId13" tooltip="Haut"/>
              </a:rPr>
              <a:t>Haut</a:t>
            </a:r>
            <a:r>
              <a:rPr lang="de-DE" sz="1300" dirty="0"/>
              <a:t> (Gefühl)</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38</a:t>
            </a:fld>
            <a:endParaRPr lang="en-AT"/>
          </a:p>
        </p:txBody>
      </p:sp>
    </p:spTree>
    <p:extLst>
      <p:ext uri="{BB962C8B-B14F-4D97-AF65-F5344CB8AC3E}">
        <p14:creationId xmlns:p14="http://schemas.microsoft.com/office/powerpoint/2010/main" val="376478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Icons </a:t>
            </a:r>
            <a:r>
              <a:rPr lang="en-US" dirty="0" err="1"/>
              <a:t>erstellt</a:t>
            </a:r>
            <a:r>
              <a:rPr lang="en-US" dirty="0"/>
              <a:t> von &lt;a </a:t>
            </a:r>
            <a:r>
              <a:rPr lang="en-US" dirty="0" err="1"/>
              <a:t>href</a:t>
            </a:r>
            <a:r>
              <a:rPr lang="en-US" dirty="0"/>
              <a:t>="https://www.flaticon.com/de/autoren/freepik" title="</a:t>
            </a:r>
            <a:r>
              <a:rPr lang="en-US" dirty="0" err="1"/>
              <a:t>Freepik</a:t>
            </a:r>
            <a:r>
              <a:rPr lang="en-US" dirty="0"/>
              <a:t>"&gt;</a:t>
            </a:r>
            <a:r>
              <a:rPr lang="en-US" dirty="0" err="1"/>
              <a:t>Freepik</a:t>
            </a:r>
            <a:r>
              <a:rPr lang="en-US" dirty="0"/>
              <a:t>&lt;/a&gt; from &lt;a </a:t>
            </a:r>
            <a:r>
              <a:rPr lang="en-US" dirty="0" err="1"/>
              <a:t>href</a:t>
            </a:r>
            <a:r>
              <a:rPr lang="en-US" dirty="0"/>
              <a:t>="https://www.flaticon.com/de/" title="</a:t>
            </a:r>
            <a:r>
              <a:rPr lang="en-US" dirty="0" err="1"/>
              <a:t>Flaticon</a:t>
            </a:r>
            <a:r>
              <a:rPr lang="en-US" dirty="0"/>
              <a:t>"&gt; www.flaticon.com&lt;/a&gt;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https://www.icaros.com/</a:t>
            </a:r>
            <a:r>
              <a:rPr lang="de-DE" dirty="0"/>
              <a:t> in FH Kufstein</a:t>
            </a:r>
          </a:p>
          <a:p>
            <a:r>
              <a:rPr lang="de-DE" dirty="0"/>
              <a:t> https://teslasuit.io/ </a:t>
            </a:r>
            <a:r>
              <a:rPr lang="de-DE" dirty="0" err="1"/>
              <a:t>Electrical</a:t>
            </a:r>
            <a:r>
              <a:rPr lang="de-DE" dirty="0"/>
              <a:t> </a:t>
            </a:r>
            <a:r>
              <a:rPr lang="de-DE" dirty="0" err="1"/>
              <a:t>muscle</a:t>
            </a:r>
            <a:r>
              <a:rPr lang="de-DE" dirty="0"/>
              <a:t> </a:t>
            </a:r>
            <a:r>
              <a:rPr lang="de-DE" dirty="0" err="1"/>
              <a:t>stimulation</a:t>
            </a:r>
            <a:endParaRPr lang="de-DE" dirty="0"/>
          </a:p>
          <a:p>
            <a:pPr fontAlgn="base"/>
            <a:r>
              <a:rPr lang="de-DE" dirty="0">
                <a:hlinkClick r:id="rId4"/>
              </a:rPr>
              <a:t>https://exit-vr.de/</a:t>
            </a:r>
            <a:r>
              <a:rPr lang="de-DE" dirty="0"/>
              <a:t>, </a:t>
            </a:r>
            <a:r>
              <a:rPr lang="de-DE" dirty="0">
                <a:hlinkClick r:id="rId5"/>
              </a:rPr>
              <a:t>https://www.virtual-escape.at/</a:t>
            </a:r>
            <a:r>
              <a:rPr lang="de-DE" dirty="0"/>
              <a:t> in SBG </a:t>
            </a:r>
            <a:r>
              <a:rPr lang="de-DE" sz="1300" dirty="0"/>
              <a:t>Virtual Escape KG Bergstraße 22 5020 Salzburg</a:t>
            </a:r>
          </a:p>
          <a:p>
            <a:pPr fontAlgn="base"/>
            <a:r>
              <a:rPr lang="de-DE" dirty="0">
                <a:hlinkClick r:id="rId6"/>
              </a:rPr>
              <a:t>https://www.trendsderzukunft.de/ultrahaptics-kommunikation-per-touch/</a:t>
            </a:r>
            <a:endParaRPr lang="de-DE" dirty="0"/>
          </a:p>
          <a:p>
            <a:pPr fontAlgn="base"/>
            <a:r>
              <a:rPr lang="de-DE" sz="1300" dirty="0"/>
              <a:t>https://spectrum.ieee.org/tech-talk/consumer-electronics/gaming/vr-system-hacks-your-nose-to-turn-smells-into-temperature</a:t>
            </a:r>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39</a:t>
            </a:fld>
            <a:endParaRPr lang="en-AT"/>
          </a:p>
        </p:txBody>
      </p:sp>
    </p:spTree>
    <p:extLst>
      <p:ext uri="{BB962C8B-B14F-4D97-AF65-F5344CB8AC3E}">
        <p14:creationId xmlns:p14="http://schemas.microsoft.com/office/powerpoint/2010/main" val="355978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975408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4e9e527c_0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4e9e527c_0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Grafik von </a:t>
            </a:r>
            <a:r>
              <a:rPr lang="en" u="sng">
                <a:solidFill>
                  <a:schemeClr val="hlink"/>
                </a:solidFill>
                <a:hlinkClick r:id="rId3"/>
              </a:rPr>
              <a:t>https://courses.vrtl.academy/courses/vitalknowledge/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extLst>
      <p:ext uri="{BB962C8B-B14F-4D97-AF65-F5344CB8AC3E}">
        <p14:creationId xmlns:p14="http://schemas.microsoft.com/office/powerpoint/2010/main" val="257934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fcab5ce9_0_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fcab5ce9_0_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Link 360 Grad View geprüft 230819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https://www.salzburg.info/de/sehenswertes/museen/panorama-museum</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44</a:t>
            </a:fld>
            <a:endParaRPr lang="en-AT"/>
          </a:p>
        </p:txBody>
      </p:sp>
    </p:spTree>
    <p:extLst>
      <p:ext uri="{BB962C8B-B14F-4D97-AF65-F5344CB8AC3E}">
        <p14:creationId xmlns:p14="http://schemas.microsoft.com/office/powerpoint/2010/main" val="3806423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3fcab5ce9_0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3fcab5ce9_0_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Jaron</a:t>
            </a:r>
            <a:r>
              <a:rPr lang="de-DE" dirty="0"/>
              <a:t> Lanier: Vorreiter VR, </a:t>
            </a:r>
            <a:r>
              <a:rPr lang="de-DE" dirty="0" err="1"/>
              <a:t>Begriffbildung</a:t>
            </a:r>
            <a:r>
              <a:rPr lang="de-DE" dirty="0"/>
              <a:t>, jetzt eher kritisch</a:t>
            </a:r>
          </a:p>
          <a:p>
            <a:r>
              <a:rPr lang="de-DE" dirty="0"/>
              <a:t>Brenda Laurel Forschung</a:t>
            </a:r>
          </a:p>
          <a:p>
            <a:r>
              <a:rPr lang="de-DE" dirty="0"/>
              <a:t>Carolina Cruz-Neira- Cave </a:t>
            </a:r>
          </a:p>
          <a:p>
            <a:r>
              <a:rPr lang="de-DE" dirty="0"/>
              <a:t>Alex </a:t>
            </a:r>
            <a:r>
              <a:rPr lang="de-DE" dirty="0" err="1"/>
              <a:t>Kipman</a:t>
            </a:r>
            <a:r>
              <a:rPr lang="de-DE" dirty="0"/>
              <a:t> Kinect</a:t>
            </a:r>
          </a:p>
          <a:p>
            <a:r>
              <a:rPr lang="de-DE" dirty="0"/>
              <a:t>Palmer Luckey –Facebook Deal 2 </a:t>
            </a:r>
            <a:r>
              <a:rPr lang="de-DE" dirty="0" err="1"/>
              <a:t>billions</a:t>
            </a:r>
            <a:r>
              <a:rPr lang="de-DE" dirty="0"/>
              <a:t> Dollars 2014</a:t>
            </a:r>
            <a:endParaRPr lang="en-AT" dirty="0"/>
          </a:p>
        </p:txBody>
      </p:sp>
    </p:spTree>
    <p:extLst>
      <p:ext uri="{BB962C8B-B14F-4D97-AF65-F5344CB8AC3E}">
        <p14:creationId xmlns:p14="http://schemas.microsoft.com/office/powerpoint/2010/main" val="3881199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db25e1d4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db25e1d4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https://youtu.be/NPOJixEeCmg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b25e1d4_0_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b25e1d4_0_1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2014 Oculus </a:t>
            </a:r>
            <a:r>
              <a:rPr lang="de-DE" dirty="0" err="1"/>
              <a:t>is</a:t>
            </a:r>
            <a:r>
              <a:rPr lang="de-DE" dirty="0"/>
              <a:t> </a:t>
            </a:r>
            <a:r>
              <a:rPr lang="de-DE" dirty="0" err="1"/>
              <a:t>buyed</a:t>
            </a:r>
            <a:r>
              <a:rPr lang="de-DE" dirty="0"/>
              <a:t> </a:t>
            </a:r>
            <a:r>
              <a:rPr lang="de-DE" dirty="0" err="1"/>
              <a:t>by</a:t>
            </a:r>
            <a:r>
              <a:rPr lang="de-DE" dirty="0"/>
              <a:t> Facebook</a:t>
            </a:r>
          </a:p>
          <a:p>
            <a:pPr marL="0" indent="0">
              <a:spcBef>
                <a:spcPts val="1630"/>
              </a:spcBef>
              <a:buNone/>
            </a:pPr>
            <a:r>
              <a:rPr lang="de-DE" dirty="0"/>
              <a:t>2016 (Ingress-2013) </a:t>
            </a:r>
            <a:r>
              <a:rPr lang="de-DE" dirty="0" err="1"/>
              <a:t>Pokemon</a:t>
            </a:r>
            <a:r>
              <a:rPr lang="de-DE" dirty="0"/>
              <a:t> GO Nintendo</a:t>
            </a:r>
          </a:p>
          <a:p>
            <a:pPr marL="0" indent="0">
              <a:spcBef>
                <a:spcPts val="1630"/>
              </a:spcBef>
              <a:buNone/>
            </a:pPr>
            <a:r>
              <a:rPr lang="de-DE" dirty="0"/>
              <a:t>2016 Verkaufsstart </a:t>
            </a:r>
            <a:r>
              <a:rPr lang="de-DE" u="sng" dirty="0">
                <a:solidFill>
                  <a:schemeClr val="accent5"/>
                </a:solidFill>
                <a:hlinkClick r:id="rId3"/>
              </a:rPr>
              <a:t>HTC Vive</a:t>
            </a:r>
            <a:r>
              <a:rPr lang="de-DE" dirty="0"/>
              <a:t> in Kooperation </a:t>
            </a:r>
            <a:r>
              <a:rPr lang="de-DE" u="sng" dirty="0">
                <a:solidFill>
                  <a:schemeClr val="accent5"/>
                </a:solidFill>
                <a:hlinkClick r:id="rId4"/>
              </a:rPr>
              <a:t>Valve</a:t>
            </a:r>
            <a:endParaRPr lang="de-DE" dirty="0"/>
          </a:p>
          <a:p>
            <a:pPr marL="0" indent="0">
              <a:spcBef>
                <a:spcPts val="1630"/>
              </a:spcBef>
              <a:buNone/>
            </a:pPr>
            <a:r>
              <a:rPr lang="de-DE" dirty="0"/>
              <a:t>2016 </a:t>
            </a:r>
            <a:r>
              <a:rPr lang="de-DE" dirty="0" err="1"/>
              <a:t>Hololense</a:t>
            </a:r>
            <a:r>
              <a:rPr lang="de-DE" dirty="0"/>
              <a:t>, 2019 </a:t>
            </a:r>
            <a:r>
              <a:rPr lang="de-DE" dirty="0" err="1"/>
              <a:t>Hololense</a:t>
            </a:r>
            <a:r>
              <a:rPr lang="de-DE" dirty="0"/>
              <a:t> 2</a:t>
            </a:r>
          </a:p>
          <a:p>
            <a:pPr marL="0" indent="0">
              <a:spcBef>
                <a:spcPts val="1630"/>
              </a:spcBef>
              <a:buNone/>
            </a:pPr>
            <a:r>
              <a:rPr lang="de-DE" dirty="0"/>
              <a:t>2017 </a:t>
            </a:r>
            <a:r>
              <a:rPr lang="de-DE" dirty="0" err="1"/>
              <a:t>Meta</a:t>
            </a:r>
            <a:r>
              <a:rPr lang="de-DE" dirty="0"/>
              <a:t> 2 </a:t>
            </a:r>
            <a:r>
              <a:rPr lang="de-DE" dirty="0" err="1"/>
              <a:t>Shipment</a:t>
            </a:r>
            <a:r>
              <a:rPr lang="de-DE" dirty="0"/>
              <a:t> </a:t>
            </a:r>
          </a:p>
          <a:p>
            <a:pPr marL="0" indent="0">
              <a:spcBef>
                <a:spcPts val="1630"/>
              </a:spcBef>
              <a:buNone/>
            </a:pPr>
            <a:r>
              <a:rPr lang="de-DE" dirty="0"/>
              <a:t>2017 </a:t>
            </a:r>
            <a:r>
              <a:rPr lang="de-DE" dirty="0" err="1"/>
              <a:t>ARCore</a:t>
            </a:r>
            <a:r>
              <a:rPr lang="de-DE" dirty="0"/>
              <a:t> (Android), </a:t>
            </a:r>
            <a:r>
              <a:rPr lang="de-DE" dirty="0" err="1"/>
              <a:t>ARKit</a:t>
            </a:r>
            <a:r>
              <a:rPr lang="de-DE" dirty="0"/>
              <a:t> (IOS)</a:t>
            </a:r>
          </a:p>
          <a:p>
            <a:pPr marL="0" indent="0">
              <a:spcBef>
                <a:spcPts val="1630"/>
              </a:spcBef>
              <a:buNone/>
            </a:pPr>
            <a:r>
              <a:rPr lang="de-DE" dirty="0"/>
              <a:t>2018 Magic </a:t>
            </a:r>
            <a:r>
              <a:rPr lang="de-DE" dirty="0" err="1"/>
              <a:t>Leap</a:t>
            </a:r>
            <a:endParaRPr lang="de-DE" dirty="0"/>
          </a:p>
          <a:p>
            <a:pPr marL="0" indent="0">
              <a:spcBef>
                <a:spcPts val="1630"/>
              </a:spcBef>
              <a:buNone/>
            </a:pPr>
            <a:r>
              <a:rPr lang="de-DE" dirty="0"/>
              <a:t>2020 Oculus Go eingestellt, Google </a:t>
            </a:r>
            <a:r>
              <a:rPr lang="de-DE" dirty="0" err="1"/>
              <a:t>Cardboard</a:t>
            </a:r>
            <a:r>
              <a:rPr lang="de-DE" dirty="0"/>
              <a:t> eingestellt</a:t>
            </a:r>
          </a:p>
          <a:p>
            <a:pPr marL="0" indent="0">
              <a:spcBef>
                <a:spcPts val="1630"/>
              </a:spcBef>
              <a:buNone/>
            </a:pPr>
            <a:r>
              <a:rPr lang="de-DE" dirty="0"/>
              <a:t>2020 Mozilla </a:t>
            </a:r>
            <a:r>
              <a:rPr lang="de-DE" dirty="0" err="1"/>
              <a:t>WebXR</a:t>
            </a:r>
            <a:r>
              <a:rPr lang="de-DE" dirty="0"/>
              <a:t> eingestellt</a:t>
            </a:r>
          </a:p>
          <a:p>
            <a:pPr marL="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f40f5855e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f40f5855e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87307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65887" indent="-304121" defTabSz="931774">
              <a:defRPr/>
            </a:pPr>
            <a:r>
              <a:rPr lang="en-US" dirty="0">
                <a:hlinkClick r:id="rId3"/>
              </a:rPr>
              <a:t>https://www.thevrfund.com/landscapes</a:t>
            </a:r>
            <a:endParaRPr lang="en-US" dirty="0"/>
          </a:p>
          <a:p>
            <a:pPr marL="0" indent="0">
              <a:buNone/>
            </a:pPr>
            <a:r>
              <a:rPr lang="en-US" dirty="0">
                <a:solidFill>
                  <a:srgbClr val="666666"/>
                </a:solidFill>
                <a:highlight>
                  <a:srgbClr val="EEEEEE"/>
                </a:highlight>
              </a:rPr>
              <a:t>Major players in augmented and virtual reality, </a:t>
            </a:r>
          </a:p>
          <a:p>
            <a:pPr marL="0" indent="0">
              <a:buNone/>
            </a:pPr>
            <a:r>
              <a:rPr lang="en-US" dirty="0">
                <a:solidFill>
                  <a:srgbClr val="666666"/>
                </a:solidFill>
                <a:highlight>
                  <a:srgbClr val="EEEEEE"/>
                </a:highlight>
              </a:rPr>
              <a:t>in the U.S. and E.U</a:t>
            </a:r>
            <a:endParaRPr lang="en-US" dirty="0"/>
          </a:p>
          <a:p>
            <a:endParaRPr lang="en-AT" dirty="0"/>
          </a:p>
        </p:txBody>
      </p:sp>
    </p:spTree>
    <p:extLst>
      <p:ext uri="{BB962C8B-B14F-4D97-AF65-F5344CB8AC3E}">
        <p14:creationId xmlns:p14="http://schemas.microsoft.com/office/powerpoint/2010/main" val="3042928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40f5855e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40f5855e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https://makereal.co.uk/wp-content/uploads/2020/04/theVRFund_AR_industry_2019_final.png</a:t>
            </a:r>
            <a:endParaRPr dirty="0"/>
          </a:p>
        </p:txBody>
      </p:sp>
    </p:spTree>
    <p:extLst>
      <p:ext uri="{BB962C8B-B14F-4D97-AF65-F5344CB8AC3E}">
        <p14:creationId xmlns:p14="http://schemas.microsoft.com/office/powerpoint/2010/main" val="200226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0456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2764526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979413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934132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3475724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https://mixed.de/vr-systemanforderungen/</a:t>
            </a:r>
            <a:endParaRPr lang="de-DE" dirty="0"/>
          </a:p>
          <a:p>
            <a:endParaRPr lang="de-DE" dirty="0"/>
          </a:p>
          <a:p>
            <a:r>
              <a:rPr lang="de-DE" dirty="0"/>
              <a:t>Intel Core i7-86700 Prozessor., 4,6 Ghz</a:t>
            </a:r>
          </a:p>
          <a:p>
            <a:r>
              <a:rPr lang="de-DE" dirty="0"/>
              <a:t>Windows 10</a:t>
            </a:r>
          </a:p>
          <a:p>
            <a:r>
              <a:rPr lang="de-DE" dirty="0"/>
              <a:t>1200</a:t>
            </a:r>
          </a:p>
          <a:p>
            <a:r>
              <a:rPr lang="de-DE" dirty="0"/>
              <a:t>NVIDIA GTX 1060</a:t>
            </a:r>
          </a:p>
          <a:p>
            <a:r>
              <a:rPr lang="de-DE" dirty="0"/>
              <a:t>16 GB RAM</a:t>
            </a:r>
          </a:p>
          <a:p>
            <a:r>
              <a:rPr lang="de-DE" dirty="0"/>
              <a:t>4 x USB 3.0</a:t>
            </a:r>
            <a:endParaRPr lang="en-AT" dirty="0"/>
          </a:p>
        </p:txBody>
      </p:sp>
    </p:spTree>
    <p:extLst>
      <p:ext uri="{BB962C8B-B14F-4D97-AF65-F5344CB8AC3E}">
        <p14:creationId xmlns:p14="http://schemas.microsoft.com/office/powerpoint/2010/main" val="1808764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Interpupillary</a:t>
            </a:r>
            <a:r>
              <a:rPr lang="de-DE" dirty="0"/>
              <a:t> </a:t>
            </a:r>
            <a:r>
              <a:rPr lang="de-DE" dirty="0" err="1"/>
              <a:t>Distance</a:t>
            </a:r>
            <a:r>
              <a:rPr lang="de-DE" dirty="0"/>
              <a:t> (IPD) in Hardware/Software</a:t>
            </a:r>
          </a:p>
          <a:p>
            <a:r>
              <a:rPr lang="de-DE" dirty="0" err="1"/>
              <a:t>Okularität</a:t>
            </a:r>
            <a:endParaRPr lang="de-DE" dirty="0"/>
          </a:p>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58</a:t>
            </a:fld>
            <a:endParaRPr lang="en-AT"/>
          </a:p>
        </p:txBody>
      </p:sp>
    </p:spTree>
    <p:extLst>
      <p:ext uri="{BB962C8B-B14F-4D97-AF65-F5344CB8AC3E}">
        <p14:creationId xmlns:p14="http://schemas.microsoft.com/office/powerpoint/2010/main" val="2448319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429197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fcab5ce9_0_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fcab5ce9_0_6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fcab5ce9_0_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fcab5ce9_0_8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defTabSz="931774">
              <a:buNone/>
            </a:pPr>
            <a:r>
              <a:rPr lang="de-DE" dirty="0"/>
              <a:t>https://www.carat.de/fileadmin/pdf/flyer/vr-2019-05/CARAT_Flyer_VirtualReality-VR_DE_05-2019.pdf</a:t>
            </a:r>
          </a:p>
          <a:p>
            <a:pPr marL="0" indent="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https://www.truck.man.eu/de/en/man-world/man-in-germany/press-and-media/Precision-in-the-virtual-world_-MAN-using-the-CAVE-337280.html</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64</a:t>
            </a:fld>
            <a:endParaRPr lang="en-AT"/>
          </a:p>
        </p:txBody>
      </p:sp>
    </p:spTree>
    <p:extLst>
      <p:ext uri="{BB962C8B-B14F-4D97-AF65-F5344CB8AC3E}">
        <p14:creationId xmlns:p14="http://schemas.microsoft.com/office/powerpoint/2010/main" val="112284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639294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fcab5ce9_0_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3fcab5ce9_0_10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https://www.forbes.com/sites/tiffanylung/2020/08/18/lancome-virtual-pop-up-reinvent-future-of-beauty-retail-post-covid/#25d971757795</a:t>
            </a:r>
          </a:p>
          <a:p>
            <a:pPr marL="0" indent="0">
              <a:buNone/>
            </a:pPr>
            <a:r>
              <a:rPr lang="de-DE" dirty="0"/>
              <a:t>Bannerwerbung </a:t>
            </a:r>
            <a:r>
              <a:rPr lang="de-DE" dirty="0" err="1"/>
              <a:t>Fussball</a:t>
            </a:r>
            <a:r>
              <a:rPr lang="de-DE" dirty="0"/>
              <a:t>: https://www.youtube.com/watch?v=_HreDhkq4gk&amp;t=19s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915619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fcab5ce9_0_1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fcab5ce9_0_1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fcab5ce9_0_1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fcab5ce9_0_1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f40f5855e_0_5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f40f5855e_0_5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pPr defTabSz="984978">
              <a:defRPr/>
            </a:pPr>
            <a:r>
              <a:rPr lang="de-DE" dirty="0">
                <a:hlinkClick r:id="rId3"/>
              </a:rPr>
              <a:t>https://www.rheinpfalz.de/lokal/frankenthal/artikel/nibelungen-festspiele-melden-auslastung-von-95-prozent/</a:t>
            </a:r>
            <a:endParaRPr lang="en-AT"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f40f5855e_0_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f40f5855e_0_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de-DE" dirty="0"/>
              <a:t>9:00 - 12:15 Vorstellungsrunde | Allgemeine Einführung | Unboxing Technology</a:t>
            </a:r>
          </a:p>
          <a:p>
            <a:pPr marL="0" indent="0">
              <a:spcBef>
                <a:spcPts val="1630"/>
              </a:spcBef>
              <a:buNone/>
            </a:pPr>
            <a:r>
              <a:rPr lang="de-DE" dirty="0"/>
              <a:t>Mittag</a:t>
            </a:r>
          </a:p>
          <a:p>
            <a:pPr marL="0" indent="0">
              <a:spcBef>
                <a:spcPts val="1630"/>
              </a:spcBef>
              <a:spcAft>
                <a:spcPts val="1630"/>
              </a:spcAft>
              <a:buNone/>
            </a:pPr>
            <a:r>
              <a:rPr lang="de-DE" dirty="0"/>
              <a:t>14:00 - 16:00 Anwendungsgebiete, Ausprobieren, Feedbackrunde</a:t>
            </a:r>
          </a:p>
          <a:p>
            <a:pPr marL="0" indent="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1534623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fcab5ce9_0_1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fcab5ce9_0_16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fcab5ce9_0_1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fcab5ce9_0_17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fcab5ce9_0_1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fcab5ce9_0_16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3fcab5ce9_0_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3fcab5ce9_0_1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77</a:t>
            </a:fld>
            <a:endParaRPr lang="en-AT"/>
          </a:p>
        </p:txBody>
      </p:sp>
    </p:spTree>
    <p:extLst>
      <p:ext uri="{BB962C8B-B14F-4D97-AF65-F5344CB8AC3E}">
        <p14:creationId xmlns:p14="http://schemas.microsoft.com/office/powerpoint/2010/main" val="40752510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343785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fcab5ce9_0_1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fcab5ce9_0_18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err="1"/>
              <a:t>Red</a:t>
            </a:r>
            <a:r>
              <a:rPr lang="de-DE" dirty="0"/>
              <a:t> Bull Salzburg hat einen SoccerBot360</a:t>
            </a:r>
          </a:p>
          <a:p>
            <a:r>
              <a:rPr lang="de-DE" dirty="0"/>
              <a:t>Curved-Screen </a:t>
            </a:r>
            <a:r>
              <a:rPr lang="de-DE" dirty="0" err="1"/>
              <a:t>Domporojektionen</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81</a:t>
            </a:fld>
            <a:endParaRPr lang="en-AT"/>
          </a:p>
        </p:txBody>
      </p:sp>
    </p:spTree>
    <p:extLst>
      <p:ext uri="{BB962C8B-B14F-4D97-AF65-F5344CB8AC3E}">
        <p14:creationId xmlns:p14="http://schemas.microsoft.com/office/powerpoint/2010/main" val="1172881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https://forschungsinfrastruktur.bmbwf.gv.at/de/fi/flugsimulator-da-42-flugverkehrssimulator_3567</a:t>
            </a:r>
            <a:endParaRPr lang="en-AT" dirty="0"/>
          </a:p>
        </p:txBody>
      </p:sp>
      <p:sp>
        <p:nvSpPr>
          <p:cNvPr id="4" name="Slide Number Placeholder 3"/>
          <p:cNvSpPr>
            <a:spLocks noGrp="1"/>
          </p:cNvSpPr>
          <p:nvPr>
            <p:ph type="sldNum" sz="quarter" idx="5"/>
          </p:nvPr>
        </p:nvSpPr>
        <p:spPr/>
        <p:txBody>
          <a:bodyPr lIns="93177" tIns="46589" rIns="93177" bIns="46589"/>
          <a:lstStyle/>
          <a:p>
            <a:fld id="{5B0053B3-6E89-48C3-9284-8B4C21BC076D}" type="slidenum">
              <a:rPr lang="en-AT" smtClean="0"/>
              <a:t>82</a:t>
            </a:fld>
            <a:endParaRPr lang="en-AT"/>
          </a:p>
        </p:txBody>
      </p:sp>
    </p:spTree>
    <p:extLst>
      <p:ext uri="{BB962C8B-B14F-4D97-AF65-F5344CB8AC3E}">
        <p14:creationId xmlns:p14="http://schemas.microsoft.com/office/powerpoint/2010/main" val="329019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f40f5855e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f40f5855e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4214740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fcab5ce9_0_2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3fcab5ce9_0_2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fcab5ce9_0_2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3fcab5ce9_0_2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hlinkClick r:id="rId3"/>
              </a:rPr>
              <a:t>https://www.healthline.com/health/pregnancy/virtual-reality-for-childbirth</a:t>
            </a:r>
            <a:endParaRPr lang="en-AT" dirty="0"/>
          </a:p>
        </p:txBody>
      </p:sp>
    </p:spTree>
    <p:extLst>
      <p:ext uri="{BB962C8B-B14F-4D97-AF65-F5344CB8AC3E}">
        <p14:creationId xmlns:p14="http://schemas.microsoft.com/office/powerpoint/2010/main" val="23259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40f5855e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40f5855e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hlinkClick r:id="rId3"/>
              </a:rPr>
              <a:t>https://www.forbes.com/sites/bernardmarr/2020/01/24/the-5-biggest-virtual-and-augmented-reality-trends-in-2020-everyone-should-know-about/#797520f824a8</a:t>
            </a:r>
            <a:endParaRPr lang="en-US" dirty="0"/>
          </a:p>
          <a:p>
            <a:pPr marL="0" indent="0">
              <a:buNone/>
            </a:pPr>
            <a:endParaRPr lang="en-US" dirty="0"/>
          </a:p>
          <a:p>
            <a:pPr marL="0" indent="0">
              <a:buNone/>
            </a:pPr>
            <a:r>
              <a:rPr lang="de-DE" dirty="0"/>
              <a:t>https://tech.fb.com/a-new-perspective-on-hospitality-how-hilton-uses-vr-to-teach-empathy/</a:t>
            </a:r>
            <a:endParaRPr dirty="0"/>
          </a:p>
        </p:txBody>
      </p:sp>
    </p:spTree>
    <p:extLst>
      <p:ext uri="{BB962C8B-B14F-4D97-AF65-F5344CB8AC3E}">
        <p14:creationId xmlns:p14="http://schemas.microsoft.com/office/powerpoint/2010/main" val="2025082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de-DE" dirty="0"/>
              <a:t>https://www.forbes.com/sites/charliefink/2020/05/27/remote-collaboration-and-virtual-conferences-the-future-of-work/#37f076b96b9c</a:t>
            </a:r>
          </a:p>
          <a:p>
            <a:r>
              <a:rPr lang="de-DE" dirty="0"/>
              <a:t>https://www.forbes.com/sites/charliefink/2020/05/27/remote-collaboration-and-virtual-conferences-the-future-of-work/#29e377486b9c</a:t>
            </a:r>
            <a:endParaRPr lang="en-AT" dirty="0"/>
          </a:p>
        </p:txBody>
      </p:sp>
    </p:spTree>
    <p:extLst>
      <p:ext uri="{BB962C8B-B14F-4D97-AF65-F5344CB8AC3E}">
        <p14:creationId xmlns:p14="http://schemas.microsoft.com/office/powerpoint/2010/main" val="3501669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19cc3f40b_0_0:notes"/>
          <p:cNvSpPr>
            <a:spLocks noGrp="1" noRot="1" noChangeAspect="1"/>
          </p:cNvSpPr>
          <p:nvPr>
            <p:ph type="sldImg" idx="2"/>
          </p:nvPr>
        </p:nvSpPr>
        <p:spPr>
          <a:xfrm>
            <a:off x="485775" y="733425"/>
            <a:ext cx="6505575" cy="36591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19cc3f40b_0_0:notes"/>
          <p:cNvSpPr txBox="1">
            <a:spLocks noGrp="1"/>
          </p:cNvSpPr>
          <p:nvPr>
            <p:ph type="body" idx="1"/>
          </p:nvPr>
        </p:nvSpPr>
        <p:spPr>
          <a:xfrm>
            <a:off x="747776" y="4636580"/>
            <a:ext cx="5982208" cy="4392549"/>
          </a:xfrm>
          <a:prstGeom prst="rect">
            <a:avLst/>
          </a:prstGeom>
        </p:spPr>
        <p:txBody>
          <a:bodyPr spcFirstLastPara="1" wrap="square" lIns="98481" tIns="98481" rIns="98481" bIns="98481" anchor="t" anchorCtr="0">
            <a:noAutofit/>
          </a:bodyPr>
          <a:lstStyle/>
          <a:p>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r>
              <a:rPr lang="de-DE" dirty="0"/>
              <a:t>Verschiedene Headsets sind verfügbar. Aufbauen!</a:t>
            </a:r>
          </a:p>
          <a:p>
            <a:r>
              <a:rPr lang="de-DE" dirty="0"/>
              <a:t>Verschiedene AR Anwendungen verfügbar, ausprobieren!</a:t>
            </a:r>
          </a:p>
          <a:p>
            <a:endParaRPr lang="de-DE" dirty="0"/>
          </a:p>
          <a:p>
            <a:r>
              <a:rPr lang="de-DE" dirty="0"/>
              <a:t>Hardware anstecken, Apps Downloaden. </a:t>
            </a:r>
            <a:endParaRPr lang="en-AT" dirty="0"/>
          </a:p>
          <a:p>
            <a:pPr marL="0" indent="0">
              <a:buNone/>
            </a:pPr>
            <a:endParaRPr dirty="0"/>
          </a:p>
        </p:txBody>
      </p:sp>
    </p:spTree>
    <p:extLst>
      <p:ext uri="{BB962C8B-B14F-4D97-AF65-F5344CB8AC3E}">
        <p14:creationId xmlns:p14="http://schemas.microsoft.com/office/powerpoint/2010/main" val="12700132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db25e1d4_0_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db25e1d4_0_6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40f5855e_0_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40f5855e_0_6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0e5587ae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0e5587ae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173636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f40f5855e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f40f5855e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f40f5855e_0_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f40f5855e_0_7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f40f5855e_0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f40f5855e_0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f40f5855e_0_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40f5855e_0_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40f5855e_0_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f40f5855e_0_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40f5855e_0_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f40f5855e_0_9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40f5855e_0_1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40f5855e_0_1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f40f5855e_0_1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f40f5855e_0_10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f40f5855e_0_1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f40f5855e_0_1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f40f5855e_0_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f40f5855e_0_11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40f5855e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40f5855e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https://www.viewsonic.com/library/education/6-benefits-and-5-examples-of-augmented-reality-in-education/</a:t>
            </a:r>
            <a:endParaRPr lang="en-AT" dirty="0"/>
          </a:p>
        </p:txBody>
      </p:sp>
    </p:spTree>
    <p:extLst>
      <p:ext uri="{BB962C8B-B14F-4D97-AF65-F5344CB8AC3E}">
        <p14:creationId xmlns:p14="http://schemas.microsoft.com/office/powerpoint/2010/main" val="328711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A002-6A05-43DC-8ABE-C462749BA0C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T"/>
          </a:p>
        </p:txBody>
      </p:sp>
      <p:sp>
        <p:nvSpPr>
          <p:cNvPr id="3" name="Subtitle 2">
            <a:extLst>
              <a:ext uri="{FF2B5EF4-FFF2-40B4-BE49-F238E27FC236}">
                <a16:creationId xmlns:a16="http://schemas.microsoft.com/office/drawing/2014/main" id="{53382D7F-1BEE-4BBC-8992-319BF2EA959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A0B4E4C9-DA42-4EB3-844C-C0539153F193}"/>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708B00C8-F491-4D85-8E90-87E86AA75D9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29697CB-1427-4C5A-8647-47957F8DDE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09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1439-82B4-48E9-8432-21B76660DDC5}"/>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DE4E8CF6-9EDC-4B5D-BD67-5F36C392F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4DA4DE-1357-47D2-AB6A-3FDC2F2095B2}"/>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E565E6AC-88FD-4AEB-9B4D-27D8409FAD3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470C957-AAA6-4B8C-A2A3-C680AF7EEF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5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5D4AA-3557-4B20-94F4-A06F0D2BD38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F3FB0DE6-7A68-4843-A59F-8AE708E02FA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4CD182A-1DA2-4AB4-B038-9E35FEB0CED7}"/>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C6D37C05-781E-4A2F-8F43-64366CD601C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1B880D-7B5D-4ECC-B2FF-63C7182A46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751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890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702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0DF-99E7-42BB-BE31-423DF9328D22}"/>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AAABF0FB-892A-4773-AE2A-2E545A9E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C88BAC3-91AE-428B-AA8F-DC022C2137B8}"/>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8BA435F1-8D85-452F-A0C5-868D8CD0B23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1B58658-3D54-429B-8B02-7D4E16376A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089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EDB6-619A-4280-9CEF-709BD0855FD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03D9D4D0-30C4-4245-B940-4968E81E269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843960-817F-482F-AEFE-418B4AD1FAF4}"/>
              </a:ext>
            </a:extLst>
          </p:cNvPr>
          <p:cNvSpPr>
            <a:spLocks noGrp="1"/>
          </p:cNvSpPr>
          <p:nvPr>
            <p:ph type="dt" sz="half" idx="10"/>
          </p:nvPr>
        </p:nvSpPr>
        <p:spPr/>
        <p:txBody>
          <a:bodyPr/>
          <a:lstStyle/>
          <a:p>
            <a:endParaRPr lang="en-AT"/>
          </a:p>
        </p:txBody>
      </p:sp>
      <p:sp>
        <p:nvSpPr>
          <p:cNvPr id="5" name="Footer Placeholder 4">
            <a:extLst>
              <a:ext uri="{FF2B5EF4-FFF2-40B4-BE49-F238E27FC236}">
                <a16:creationId xmlns:a16="http://schemas.microsoft.com/office/drawing/2014/main" id="{D746E727-DA87-4806-A8B1-C9A3806E569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1EB99012-11E0-442A-963C-B54E4B4EE5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96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9E4D-2320-4280-BDF4-3874F337876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927935AA-B910-4DD8-AE92-A4CC2B6DE29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9691564D-A254-4DC0-9E73-19E298424EC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745D2673-0A21-445B-955B-F0295413A7CE}"/>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E30A8EC-4FDF-4217-B069-C2C147B84B5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7D9C82-F635-4E39-A102-5562E9BAB9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4426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95EB-F8C2-4115-A748-2A53F918EDE8}"/>
              </a:ext>
            </a:extLst>
          </p:cNvPr>
          <p:cNvSpPr>
            <a:spLocks noGrp="1"/>
          </p:cNvSpPr>
          <p:nvPr>
            <p:ph type="title"/>
          </p:nvPr>
        </p:nvSpPr>
        <p:spPr>
          <a:xfrm>
            <a:off x="629841" y="273844"/>
            <a:ext cx="7886700" cy="994172"/>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C00557B9-95AA-49B8-A8BB-D5078F21272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1078B-C846-4A10-8B38-F5270942250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0E25C480-96DA-4CFC-8A23-2F46B10A012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0D41BA-8F6F-4046-BE3E-4793A1AA7B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382A85D0-A92A-4694-A5BB-94FD48E22AFA}"/>
              </a:ext>
            </a:extLst>
          </p:cNvPr>
          <p:cNvSpPr>
            <a:spLocks noGrp="1"/>
          </p:cNvSpPr>
          <p:nvPr>
            <p:ph type="dt" sz="half" idx="10"/>
          </p:nvPr>
        </p:nvSpPr>
        <p:spPr/>
        <p:txBody>
          <a:bodyPr/>
          <a:lstStyle/>
          <a:p>
            <a:endParaRPr lang="en-AT"/>
          </a:p>
        </p:txBody>
      </p:sp>
      <p:sp>
        <p:nvSpPr>
          <p:cNvPr id="8" name="Footer Placeholder 7">
            <a:extLst>
              <a:ext uri="{FF2B5EF4-FFF2-40B4-BE49-F238E27FC236}">
                <a16:creationId xmlns:a16="http://schemas.microsoft.com/office/drawing/2014/main" id="{208F699F-D4EF-4328-B090-F7E4B299D4BB}"/>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C3D90B1E-2A04-47BD-880F-3ACA4F5D2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4016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07E0-FD4F-49F3-8A1B-2280023D3C11}"/>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84467A7-9EA2-4AA3-ACC1-02DB32E1393F}"/>
              </a:ext>
            </a:extLst>
          </p:cNvPr>
          <p:cNvSpPr>
            <a:spLocks noGrp="1"/>
          </p:cNvSpPr>
          <p:nvPr>
            <p:ph type="dt" sz="half" idx="10"/>
          </p:nvPr>
        </p:nvSpPr>
        <p:spPr/>
        <p:txBody>
          <a:bodyPr/>
          <a:lstStyle/>
          <a:p>
            <a:endParaRPr lang="en-AT"/>
          </a:p>
        </p:txBody>
      </p:sp>
      <p:sp>
        <p:nvSpPr>
          <p:cNvPr id="4" name="Footer Placeholder 3">
            <a:extLst>
              <a:ext uri="{FF2B5EF4-FFF2-40B4-BE49-F238E27FC236}">
                <a16:creationId xmlns:a16="http://schemas.microsoft.com/office/drawing/2014/main" id="{944D831E-0F0F-4707-A391-BF71DB677506}"/>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A2135647-72B2-43EE-BFB3-275FC68E3B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3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34232-ADB2-41D9-9151-1BA703B9D969}"/>
              </a:ext>
            </a:extLst>
          </p:cNvPr>
          <p:cNvSpPr>
            <a:spLocks noGrp="1"/>
          </p:cNvSpPr>
          <p:nvPr>
            <p:ph type="dt" sz="half" idx="10"/>
          </p:nvPr>
        </p:nvSpPr>
        <p:spPr/>
        <p:txBody>
          <a:bodyPr/>
          <a:lstStyle/>
          <a:p>
            <a:endParaRPr lang="en-AT"/>
          </a:p>
        </p:txBody>
      </p:sp>
      <p:sp>
        <p:nvSpPr>
          <p:cNvPr id="3" name="Footer Placeholder 2">
            <a:extLst>
              <a:ext uri="{FF2B5EF4-FFF2-40B4-BE49-F238E27FC236}">
                <a16:creationId xmlns:a16="http://schemas.microsoft.com/office/drawing/2014/main" id="{06F3B702-8FDE-461F-BACB-AB7C576C8CC0}"/>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8E8358B2-DE03-484E-9363-0B8B34645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116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3BF7-85F4-4DDD-BD00-F3BCB9587E9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58FC5199-AA0F-4816-B121-0E044953538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8F0DB9E0-4535-4967-933E-ACC77DF45E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0F1A2D-4690-4FF6-99E7-607E4B200AE7}"/>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0D413066-ADB2-4ABA-BBE9-D86B156BB4B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E35E46ED-6ACC-4423-AF92-7BEB60C516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04025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45D9-56AB-4F16-BF0E-643B684B5A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A233F98D-3ED0-4AF6-9753-FA4E5912C4A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T"/>
          </a:p>
        </p:txBody>
      </p:sp>
      <p:sp>
        <p:nvSpPr>
          <p:cNvPr id="4" name="Text Placeholder 3">
            <a:extLst>
              <a:ext uri="{FF2B5EF4-FFF2-40B4-BE49-F238E27FC236}">
                <a16:creationId xmlns:a16="http://schemas.microsoft.com/office/drawing/2014/main" id="{7DB4C7DC-10F5-44D1-9BF5-ED3C661BFE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1030E6-DF3C-4022-8756-5971955E0791}"/>
              </a:ext>
            </a:extLst>
          </p:cNvPr>
          <p:cNvSpPr>
            <a:spLocks noGrp="1"/>
          </p:cNvSpPr>
          <p:nvPr>
            <p:ph type="dt" sz="half" idx="10"/>
          </p:nvPr>
        </p:nvSpPr>
        <p:spPr/>
        <p:txBody>
          <a:bodyPr/>
          <a:lstStyle/>
          <a:p>
            <a:endParaRPr lang="en-AT"/>
          </a:p>
        </p:txBody>
      </p:sp>
      <p:sp>
        <p:nvSpPr>
          <p:cNvPr id="6" name="Footer Placeholder 5">
            <a:extLst>
              <a:ext uri="{FF2B5EF4-FFF2-40B4-BE49-F238E27FC236}">
                <a16:creationId xmlns:a16="http://schemas.microsoft.com/office/drawing/2014/main" id="{5C0962AE-8296-4B21-90BE-3D3CE0D4171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BA94E56-20C6-46E7-90A0-82EC1E69E9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464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CE648-16A2-4594-B76A-04051BF53D9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F6358E02-6133-43E6-AB50-B5BD0F6A504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870F56B4-BF5C-439A-B8A2-D5BC3797ADA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T"/>
          </a:p>
        </p:txBody>
      </p:sp>
      <p:sp>
        <p:nvSpPr>
          <p:cNvPr id="5" name="Footer Placeholder 4">
            <a:extLst>
              <a:ext uri="{FF2B5EF4-FFF2-40B4-BE49-F238E27FC236}">
                <a16:creationId xmlns:a16="http://schemas.microsoft.com/office/drawing/2014/main" id="{1D24189C-E1DC-450C-B310-2DB08E35AD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C4B40CFB-5D44-4690-9CA9-4F4D06B09CD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433821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aryzon.com/faq"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www.androidcentral.com/every-android-phone-arcore-right-now"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hyperlink" Target="https://www.samsung.com/ch/wearables/gear-360-r210/"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https://www.youtube.com/embed/YJg02ivYzSs?feature=oembed" TargetMode="Externa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I2kFQW1S1_o&amp;list=PLgYTVaqhQsLEfi2joLgGj9Z5WZNrO8jT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xrux.at/ditact20-x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9.xml"/><Relationship Id="rId47" Type="http://schemas.openxmlformats.org/officeDocument/2006/relationships/image" Target="../media/image55.png"/><Relationship Id="rId63" Type="http://schemas.openxmlformats.org/officeDocument/2006/relationships/customXml" Target="../ink/ink29.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43.xml"/><Relationship Id="rId112" Type="http://schemas.openxmlformats.org/officeDocument/2006/relationships/customXml" Target="../ink/ink54.xml"/><Relationship Id="rId16" Type="http://schemas.openxmlformats.org/officeDocument/2006/relationships/customXml" Target="../ink/ink7.xml"/><Relationship Id="rId107" Type="http://schemas.openxmlformats.org/officeDocument/2006/relationships/customXml" Target="../ink/ink52.xml"/><Relationship Id="rId11" Type="http://schemas.openxmlformats.org/officeDocument/2006/relationships/image" Target="../media/image36.png"/><Relationship Id="rId32" Type="http://schemas.openxmlformats.org/officeDocument/2006/relationships/image" Target="../media/image47.png"/><Relationship Id="rId37" Type="http://schemas.openxmlformats.org/officeDocument/2006/relationships/image" Target="../media/image50.png"/><Relationship Id="rId53" Type="http://schemas.openxmlformats.org/officeDocument/2006/relationships/customXml" Target="../ink/ink24.xml"/><Relationship Id="rId58" Type="http://schemas.openxmlformats.org/officeDocument/2006/relationships/image" Target="../media/image61.png"/><Relationship Id="rId74" Type="http://schemas.openxmlformats.org/officeDocument/2006/relationships/customXml" Target="../ink/ink35.xml"/><Relationship Id="rId79" Type="http://schemas.openxmlformats.org/officeDocument/2006/relationships/customXml" Target="../ink/ink38.xml"/><Relationship Id="rId102" Type="http://schemas.openxmlformats.org/officeDocument/2006/relationships/image" Target="../media/image82.png"/><Relationship Id="rId123" Type="http://schemas.openxmlformats.org/officeDocument/2006/relationships/customXml" Target="../ink/ink60.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46.xml"/><Relationship Id="rId19" Type="http://schemas.openxmlformats.org/officeDocument/2006/relationships/image" Target="../media/image4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4.png"/><Relationship Id="rId30" Type="http://schemas.openxmlformats.org/officeDocument/2006/relationships/customXml" Target="../ink/ink14.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22.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32.xml"/><Relationship Id="rId77" Type="http://schemas.openxmlformats.org/officeDocument/2006/relationships/customXml" Target="../ink/ink37.xml"/><Relationship Id="rId100" Type="http://schemas.openxmlformats.org/officeDocument/2006/relationships/image" Target="../media/image81.png"/><Relationship Id="rId105" Type="http://schemas.openxmlformats.org/officeDocument/2006/relationships/customXml" Target="../ink/ink51.xml"/><Relationship Id="rId113" Type="http://schemas.openxmlformats.org/officeDocument/2006/relationships/image" Target="../media/image88.png"/><Relationship Id="rId118" Type="http://schemas.openxmlformats.org/officeDocument/2006/relationships/customXml" Target="../ink/ink57.xml"/><Relationship Id="rId126" Type="http://schemas.openxmlformats.org/officeDocument/2006/relationships/image" Target="../media/image94.png"/><Relationship Id="rId8" Type="http://schemas.openxmlformats.org/officeDocument/2006/relationships/customXml" Target="../ink/ink3.xml"/><Relationship Id="rId51" Type="http://schemas.openxmlformats.org/officeDocument/2006/relationships/customXml" Target="../ink/ink23.xml"/><Relationship Id="rId72" Type="http://schemas.openxmlformats.org/officeDocument/2006/relationships/customXml" Target="../ink/ink34.xml"/><Relationship Id="rId80" Type="http://schemas.openxmlformats.org/officeDocument/2006/relationships/image" Target="../media/image71.png"/><Relationship Id="rId85" Type="http://schemas.openxmlformats.org/officeDocument/2006/relationships/customXml" Target="../ink/ink41.xml"/><Relationship Id="rId93" Type="http://schemas.openxmlformats.org/officeDocument/2006/relationships/customXml" Target="../ink/ink45.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32.jpeg"/><Relationship Id="rId12" Type="http://schemas.openxmlformats.org/officeDocument/2006/relationships/customXml" Target="../ink/ink5.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8.svg"/><Relationship Id="rId38" Type="http://schemas.openxmlformats.org/officeDocument/2006/relationships/customXml" Target="../ink/ink17.xml"/><Relationship Id="rId46" Type="http://schemas.openxmlformats.org/officeDocument/2006/relationships/customXml" Target="../ink/ink21.xml"/><Relationship Id="rId59" Type="http://schemas.openxmlformats.org/officeDocument/2006/relationships/customXml" Target="../ink/ink27.xml"/><Relationship Id="rId67" Type="http://schemas.openxmlformats.org/officeDocument/2006/relationships/customXml" Target="../ink/ink31.xml"/><Relationship Id="rId103" Type="http://schemas.openxmlformats.org/officeDocument/2006/relationships/customXml" Target="../ink/ink50.xml"/><Relationship Id="rId108" Type="http://schemas.openxmlformats.org/officeDocument/2006/relationships/image" Target="../media/image85.png"/><Relationship Id="rId116" Type="http://schemas.openxmlformats.org/officeDocument/2006/relationships/customXml" Target="../ink/ink56.xml"/><Relationship Id="rId124" Type="http://schemas.openxmlformats.org/officeDocument/2006/relationships/image" Target="../media/image93.png"/><Relationship Id="rId129" Type="http://schemas.openxmlformats.org/officeDocument/2006/relationships/customXml" Target="../ink/ink63.xml"/><Relationship Id="rId20" Type="http://schemas.openxmlformats.org/officeDocument/2006/relationships/customXml" Target="../ink/ink9.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75.png"/><Relationship Id="rId91" Type="http://schemas.openxmlformats.org/officeDocument/2006/relationships/customXml" Target="../ink/ink44.xml"/><Relationship Id="rId96" Type="http://schemas.openxmlformats.org/officeDocument/2006/relationships/image" Target="../media/image79.png"/><Relationship Id="rId111" Type="http://schemas.openxmlformats.org/officeDocument/2006/relationships/image" Target="../media/image57.png"/><Relationship Id="rId13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xml"/><Relationship Id="rId36" Type="http://schemas.openxmlformats.org/officeDocument/2006/relationships/customXml" Target="../ink/ink16.xml"/><Relationship Id="rId49" Type="http://schemas.openxmlformats.org/officeDocument/2006/relationships/image" Target="../media/image56.png"/><Relationship Id="rId57" Type="http://schemas.openxmlformats.org/officeDocument/2006/relationships/customXml" Target="../ink/ink26.xml"/><Relationship Id="rId106" Type="http://schemas.openxmlformats.org/officeDocument/2006/relationships/image" Target="../media/image84.png"/><Relationship Id="rId114" Type="http://schemas.openxmlformats.org/officeDocument/2006/relationships/customXml" Target="../ink/ink55.xml"/><Relationship Id="rId119" Type="http://schemas.openxmlformats.org/officeDocument/2006/relationships/image" Target="../media/image91.png"/><Relationship Id="rId127" Type="http://schemas.openxmlformats.org/officeDocument/2006/relationships/customXml" Target="../ink/ink62.xml"/><Relationship Id="rId10" Type="http://schemas.openxmlformats.org/officeDocument/2006/relationships/customXml" Target="../ink/ink4.xml"/><Relationship Id="rId31" Type="http://schemas.openxmlformats.org/officeDocument/2006/relationships/image" Target="../media/image46.png"/><Relationship Id="rId44" Type="http://schemas.openxmlformats.org/officeDocument/2006/relationships/customXml" Target="../ink/ink20.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30.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39.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customXml" Target="../ink/ink59.xml"/><Relationship Id="rId130" Type="http://schemas.openxmlformats.org/officeDocument/2006/relationships/image" Target="../media/image96.png"/><Relationship Id="rId4" Type="http://schemas.openxmlformats.org/officeDocument/2006/relationships/customXml" Target="../ink/ink1.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8.xml"/><Relationship Id="rId39" Type="http://schemas.openxmlformats.org/officeDocument/2006/relationships/image" Target="../media/image51.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image" Target="../media/image49.jpeg"/><Relationship Id="rId55" Type="http://schemas.openxmlformats.org/officeDocument/2006/relationships/customXml" Target="../ink/ink25.xml"/><Relationship Id="rId76" Type="http://schemas.openxmlformats.org/officeDocument/2006/relationships/image" Target="../media/image69.png"/><Relationship Id="rId97" Type="http://schemas.openxmlformats.org/officeDocument/2006/relationships/customXml" Target="../ink/ink47.xml"/><Relationship Id="rId104" Type="http://schemas.openxmlformats.org/officeDocument/2006/relationships/image" Target="../media/image83.png"/><Relationship Id="rId120" Type="http://schemas.openxmlformats.org/officeDocument/2006/relationships/customXml" Target="../ink/ink58.xml"/><Relationship Id="rId125" Type="http://schemas.openxmlformats.org/officeDocument/2006/relationships/customXml" Target="../ink/ink61.xml"/><Relationship Id="rId7" Type="http://schemas.openxmlformats.org/officeDocument/2006/relationships/image" Target="../media/image34.png"/><Relationship Id="rId71" Type="http://schemas.openxmlformats.org/officeDocument/2006/relationships/customXml" Target="../ink/ink33.xml"/><Relationship Id="rId92" Type="http://schemas.openxmlformats.org/officeDocument/2006/relationships/image" Target="../media/image77.png"/><Relationship Id="rId2" Type="http://schemas.openxmlformats.org/officeDocument/2006/relationships/notesSlide" Target="../notesSlides/notesSlide19.xml"/><Relationship Id="rId29" Type="http://schemas.openxmlformats.org/officeDocument/2006/relationships/image" Target="../media/image45.png"/><Relationship Id="rId24" Type="http://schemas.openxmlformats.org/officeDocument/2006/relationships/customXml" Target="../ink/ink11.xml"/><Relationship Id="rId40" Type="http://schemas.openxmlformats.org/officeDocument/2006/relationships/customXml" Target="../ink/ink18.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42.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64.xml"/><Relationship Id="rId61" Type="http://schemas.openxmlformats.org/officeDocument/2006/relationships/customXml" Target="../ink/ink28.xml"/><Relationship Id="rId82" Type="http://schemas.openxmlformats.org/officeDocument/2006/relationships/image" Target="../media/image72.png"/></Relationships>
</file>

<file path=ppt/slides/_rels/slide23.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19.png"/><Relationship Id="rId21" Type="http://schemas.openxmlformats.org/officeDocument/2006/relationships/image" Target="../media/image110.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23.png"/><Relationship Id="rId50" Type="http://schemas.openxmlformats.org/officeDocument/2006/relationships/customXml" Target="../ink/ink84.xml"/><Relationship Id="rId55" Type="http://schemas.openxmlformats.org/officeDocument/2006/relationships/image" Target="../media/image127.png"/><Relationship Id="rId63" Type="http://schemas.openxmlformats.org/officeDocument/2006/relationships/image" Target="../media/image131.png"/><Relationship Id="rId68" Type="http://schemas.openxmlformats.org/officeDocument/2006/relationships/customXml" Target="../ink/ink93.xml"/><Relationship Id="rId76" Type="http://schemas.openxmlformats.org/officeDocument/2006/relationships/customXml" Target="../ink/ink97.xml"/><Relationship Id="rId7" Type="http://schemas.openxmlformats.org/officeDocument/2006/relationships/image" Target="../media/image62.jpeg"/><Relationship Id="rId71" Type="http://schemas.openxmlformats.org/officeDocument/2006/relationships/image" Target="../media/image135.png"/><Relationship Id="rId2" Type="http://schemas.openxmlformats.org/officeDocument/2006/relationships/notesSlide" Target="../notesSlides/notesSlide20.xml"/><Relationship Id="rId16" Type="http://schemas.openxmlformats.org/officeDocument/2006/relationships/customXml" Target="../ink/ink67.xml"/><Relationship Id="rId29" Type="http://schemas.openxmlformats.org/officeDocument/2006/relationships/image" Target="../media/image114.png"/><Relationship Id="rId11" Type="http://schemas.openxmlformats.org/officeDocument/2006/relationships/image" Target="../media/image98.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18.png"/><Relationship Id="rId40" Type="http://schemas.openxmlformats.org/officeDocument/2006/relationships/customXml" Target="../ink/ink79.xml"/><Relationship Id="rId45" Type="http://schemas.openxmlformats.org/officeDocument/2006/relationships/image" Target="../media/image122.png"/><Relationship Id="rId53" Type="http://schemas.openxmlformats.org/officeDocument/2006/relationships/image" Target="../media/image126.png"/><Relationship Id="rId58" Type="http://schemas.openxmlformats.org/officeDocument/2006/relationships/customXml" Target="../ink/ink88.xml"/><Relationship Id="rId66" Type="http://schemas.openxmlformats.org/officeDocument/2006/relationships/customXml" Target="../ink/ink92.xml"/><Relationship Id="rId74" Type="http://schemas.openxmlformats.org/officeDocument/2006/relationships/customXml" Target="../ink/ink96.xml"/><Relationship Id="rId79" Type="http://schemas.openxmlformats.org/officeDocument/2006/relationships/image" Target="../media/image139.png"/><Relationship Id="rId5" Type="http://schemas.openxmlformats.org/officeDocument/2006/relationships/image" Target="../media/image60.jpeg"/><Relationship Id="rId61" Type="http://schemas.openxmlformats.org/officeDocument/2006/relationships/image" Target="../media/image130.png"/><Relationship Id="rId10" Type="http://schemas.openxmlformats.org/officeDocument/2006/relationships/image" Target="../media/image87.png"/><Relationship Id="rId19" Type="http://schemas.openxmlformats.org/officeDocument/2006/relationships/image" Target="../media/image109.png"/><Relationship Id="rId31" Type="http://schemas.openxmlformats.org/officeDocument/2006/relationships/image" Target="../media/image115.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132.png"/><Relationship Id="rId73" Type="http://schemas.openxmlformats.org/officeDocument/2006/relationships/image" Target="../media/image136.png"/><Relationship Id="rId78" Type="http://schemas.openxmlformats.org/officeDocument/2006/relationships/customXml" Target="../ink/ink98.xml"/><Relationship Id="rId4" Type="http://schemas.openxmlformats.org/officeDocument/2006/relationships/image" Target="../media/image59.jpeg"/><Relationship Id="rId9" Type="http://schemas.openxmlformats.org/officeDocument/2006/relationships/image" Target="../media/image63.jpe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13.png"/><Relationship Id="rId30" Type="http://schemas.openxmlformats.org/officeDocument/2006/relationships/customXml" Target="../ink/ink74.xml"/><Relationship Id="rId35" Type="http://schemas.openxmlformats.org/officeDocument/2006/relationships/image" Target="../media/image117.png"/><Relationship Id="rId43" Type="http://schemas.openxmlformats.org/officeDocument/2006/relationships/image" Target="../media/image121.png"/><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134.png"/><Relationship Id="rId77" Type="http://schemas.openxmlformats.org/officeDocument/2006/relationships/image" Target="../media/image138.png"/><Relationship Id="rId8" Type="http://schemas.openxmlformats.org/officeDocument/2006/relationships/image" Target="../media/image49.jpeg"/><Relationship Id="rId51" Type="http://schemas.openxmlformats.org/officeDocument/2006/relationships/image" Target="../media/image125.png"/><Relationship Id="rId72" Type="http://schemas.openxmlformats.org/officeDocument/2006/relationships/customXml" Target="../ink/ink95.xml"/><Relationship Id="rId3" Type="http://schemas.openxmlformats.org/officeDocument/2006/relationships/image" Target="../media/image58.jpeg"/><Relationship Id="rId12" Type="http://schemas.openxmlformats.org/officeDocument/2006/relationships/customXml" Target="../ink/ink65.xml"/><Relationship Id="rId17" Type="http://schemas.openxmlformats.org/officeDocument/2006/relationships/image" Target="../media/image108.png"/><Relationship Id="rId25" Type="http://schemas.openxmlformats.org/officeDocument/2006/relationships/image" Target="../media/image112.png"/><Relationship Id="rId33" Type="http://schemas.openxmlformats.org/officeDocument/2006/relationships/image" Target="../media/image116.png"/><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129.png"/><Relationship Id="rId67" Type="http://schemas.openxmlformats.org/officeDocument/2006/relationships/image" Target="../media/image133.png"/><Relationship Id="rId20" Type="http://schemas.openxmlformats.org/officeDocument/2006/relationships/customXml" Target="../ink/ink69.xml"/><Relationship Id="rId41" Type="http://schemas.openxmlformats.org/officeDocument/2006/relationships/image" Target="../media/image120.png"/><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 Id="rId75"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61.jpeg"/><Relationship Id="rId15" Type="http://schemas.openxmlformats.org/officeDocument/2006/relationships/image" Target="../media/image107.png"/><Relationship Id="rId23" Type="http://schemas.openxmlformats.org/officeDocument/2006/relationships/image" Target="../media/image111.png"/><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124.png"/><Relationship Id="rId57" Type="http://schemas.openxmlformats.org/officeDocument/2006/relationships/image" Target="../media/image12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ustomXml" Target="../ink/ink101.xml"/><Relationship Id="rId3" Type="http://schemas.openxmlformats.org/officeDocument/2006/relationships/image" Target="../media/image101.png"/><Relationship Id="rId7" Type="http://schemas.openxmlformats.org/officeDocument/2006/relationships/image" Target="../media/image144.png"/><Relationship Id="rId12"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customXml" Target="../ink/ink100.xml"/><Relationship Id="rId11" Type="http://schemas.openxmlformats.org/officeDocument/2006/relationships/image" Target="../media/image146.png"/><Relationship Id="rId5" Type="http://schemas.openxmlformats.org/officeDocument/2006/relationships/image" Target="../media/image143.png"/><Relationship Id="rId10" Type="http://schemas.openxmlformats.org/officeDocument/2006/relationships/customXml" Target="../ink/ink102.xml"/><Relationship Id="rId4" Type="http://schemas.openxmlformats.org/officeDocument/2006/relationships/customXml" Target="../ink/ink99.xml"/><Relationship Id="rId9" Type="http://schemas.openxmlformats.org/officeDocument/2006/relationships/image" Target="../media/image145.png"/></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103.xml"/><Relationship Id="rId7" Type="http://schemas.openxmlformats.org/officeDocument/2006/relationships/customXml" Target="../ink/ink105.xml"/><Relationship Id="rId2"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149.png"/><Relationship Id="rId5" Type="http://schemas.openxmlformats.org/officeDocument/2006/relationships/customXml" Target="../ink/ink104.xml"/><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customXml" Target="../ink/ink111.xml"/><Relationship Id="rId18" Type="http://schemas.openxmlformats.org/officeDocument/2006/relationships/image" Target="../media/image159.png"/><Relationship Id="rId26" Type="http://schemas.openxmlformats.org/officeDocument/2006/relationships/image" Target="../media/image163.png"/><Relationship Id="rId3" Type="http://schemas.openxmlformats.org/officeDocument/2006/relationships/customXml" Target="../ink/ink106.xml"/><Relationship Id="rId21" Type="http://schemas.openxmlformats.org/officeDocument/2006/relationships/customXml" Target="../ink/ink115.xml"/><Relationship Id="rId34" Type="http://schemas.openxmlformats.org/officeDocument/2006/relationships/image" Target="../media/image167.png"/><Relationship Id="rId7" Type="http://schemas.openxmlformats.org/officeDocument/2006/relationships/customXml" Target="../ink/ink108.xml"/><Relationship Id="rId12" Type="http://schemas.openxmlformats.org/officeDocument/2006/relationships/image" Target="../media/image156.png"/><Relationship Id="rId17" Type="http://schemas.openxmlformats.org/officeDocument/2006/relationships/customXml" Target="../ink/ink113.xml"/><Relationship Id="rId25" Type="http://schemas.openxmlformats.org/officeDocument/2006/relationships/customXml" Target="../ink/ink117.xml"/><Relationship Id="rId33" Type="http://schemas.openxmlformats.org/officeDocument/2006/relationships/customXml" Target="../ink/ink121.xml"/><Relationship Id="rId2" Type="http://schemas.openxmlformats.org/officeDocument/2006/relationships/image" Target="../media/image103.png"/><Relationship Id="rId16" Type="http://schemas.openxmlformats.org/officeDocument/2006/relationships/image" Target="../media/image158.png"/><Relationship Id="rId20" Type="http://schemas.openxmlformats.org/officeDocument/2006/relationships/image" Target="../media/image160.png"/><Relationship Id="rId29" Type="http://schemas.openxmlformats.org/officeDocument/2006/relationships/customXml" Target="../ink/ink119.xml"/><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customXml" Target="../ink/ink110.xml"/><Relationship Id="rId24" Type="http://schemas.openxmlformats.org/officeDocument/2006/relationships/image" Target="../media/image162.png"/><Relationship Id="rId32" Type="http://schemas.openxmlformats.org/officeDocument/2006/relationships/image" Target="../media/image166.png"/><Relationship Id="rId5" Type="http://schemas.openxmlformats.org/officeDocument/2006/relationships/customXml" Target="../ink/ink107.xml"/><Relationship Id="rId15" Type="http://schemas.openxmlformats.org/officeDocument/2006/relationships/customXml" Target="../ink/ink112.xml"/><Relationship Id="rId23" Type="http://schemas.openxmlformats.org/officeDocument/2006/relationships/customXml" Target="../ink/ink116.xml"/><Relationship Id="rId28" Type="http://schemas.openxmlformats.org/officeDocument/2006/relationships/image" Target="../media/image164.png"/><Relationship Id="rId36" Type="http://schemas.openxmlformats.org/officeDocument/2006/relationships/image" Target="../media/image168.png"/><Relationship Id="rId10" Type="http://schemas.openxmlformats.org/officeDocument/2006/relationships/image" Target="../media/image155.png"/><Relationship Id="rId19" Type="http://schemas.openxmlformats.org/officeDocument/2006/relationships/customXml" Target="../ink/ink114.xml"/><Relationship Id="rId31" Type="http://schemas.openxmlformats.org/officeDocument/2006/relationships/customXml" Target="../ink/ink120.xml"/><Relationship Id="rId4" Type="http://schemas.openxmlformats.org/officeDocument/2006/relationships/image" Target="../media/image152.png"/><Relationship Id="rId9" Type="http://schemas.openxmlformats.org/officeDocument/2006/relationships/customXml" Target="../ink/ink109.xml"/><Relationship Id="rId14" Type="http://schemas.openxmlformats.org/officeDocument/2006/relationships/image" Target="../media/image157.png"/><Relationship Id="rId22" Type="http://schemas.openxmlformats.org/officeDocument/2006/relationships/image" Target="../media/image161.png"/><Relationship Id="rId27" Type="http://schemas.openxmlformats.org/officeDocument/2006/relationships/customXml" Target="../ink/ink118.xml"/><Relationship Id="rId30" Type="http://schemas.openxmlformats.org/officeDocument/2006/relationships/image" Target="../media/image165.png"/><Relationship Id="rId35" Type="http://schemas.openxmlformats.org/officeDocument/2006/relationships/customXml" Target="../ink/ink122.xml"/></Relationships>
</file>

<file path=ppt/slides/_rels/slide2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customXml" Target="../ink/ink123.xml"/><Relationship Id="rId7" Type="http://schemas.openxmlformats.org/officeDocument/2006/relationships/customXml" Target="../ink/ink125.xml"/><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71.png"/><Relationship Id="rId5" Type="http://schemas.openxmlformats.org/officeDocument/2006/relationships/customXml" Target="../ink/ink124.xml"/><Relationship Id="rId10" Type="http://schemas.openxmlformats.org/officeDocument/2006/relationships/image" Target="../media/image173.png"/><Relationship Id="rId4" Type="http://schemas.openxmlformats.org/officeDocument/2006/relationships/image" Target="../media/image170.png"/><Relationship Id="rId9" Type="http://schemas.openxmlformats.org/officeDocument/2006/relationships/customXml" Target="../ink/ink126.xml"/></Relationships>
</file>

<file path=ppt/slides/_rels/slide29.xml.rels><?xml version="1.0" encoding="UTF-8" standalone="yes"?>
<Relationships xmlns="http://schemas.openxmlformats.org/package/2006/relationships"><Relationship Id="rId26" Type="http://schemas.openxmlformats.org/officeDocument/2006/relationships/customXml" Target="../ink/ink138.xml"/><Relationship Id="rId117" Type="http://schemas.openxmlformats.org/officeDocument/2006/relationships/image" Target="../media/image90.png"/><Relationship Id="rId21" Type="http://schemas.openxmlformats.org/officeDocument/2006/relationships/image" Target="../media/image41.png"/><Relationship Id="rId42" Type="http://schemas.openxmlformats.org/officeDocument/2006/relationships/customXml" Target="../ink/ink145.xml"/><Relationship Id="rId47" Type="http://schemas.openxmlformats.org/officeDocument/2006/relationships/image" Target="../media/image55.png"/><Relationship Id="rId63" Type="http://schemas.openxmlformats.org/officeDocument/2006/relationships/customXml" Target="../ink/ink155.xml"/><Relationship Id="rId68" Type="http://schemas.openxmlformats.org/officeDocument/2006/relationships/image" Target="../media/image66.png"/><Relationship Id="rId84" Type="http://schemas.openxmlformats.org/officeDocument/2006/relationships/image" Target="../media/image73.png"/><Relationship Id="rId89" Type="http://schemas.openxmlformats.org/officeDocument/2006/relationships/customXml" Target="../ink/ink169.xml"/><Relationship Id="rId112" Type="http://schemas.openxmlformats.org/officeDocument/2006/relationships/customXml" Target="../ink/ink180.xml"/><Relationship Id="rId16" Type="http://schemas.openxmlformats.org/officeDocument/2006/relationships/customXml" Target="../ink/ink133.xml"/><Relationship Id="rId107" Type="http://schemas.openxmlformats.org/officeDocument/2006/relationships/customXml" Target="../ink/ink178.xml"/><Relationship Id="rId11" Type="http://schemas.openxmlformats.org/officeDocument/2006/relationships/image" Target="../media/image36.png"/><Relationship Id="rId32" Type="http://schemas.openxmlformats.org/officeDocument/2006/relationships/image" Target="../media/image47.png"/><Relationship Id="rId37" Type="http://schemas.openxmlformats.org/officeDocument/2006/relationships/image" Target="../media/image50.png"/><Relationship Id="rId53" Type="http://schemas.openxmlformats.org/officeDocument/2006/relationships/customXml" Target="../ink/ink150.xml"/><Relationship Id="rId58" Type="http://schemas.openxmlformats.org/officeDocument/2006/relationships/image" Target="../media/image61.png"/><Relationship Id="rId74" Type="http://schemas.openxmlformats.org/officeDocument/2006/relationships/customXml" Target="../ink/ink161.xml"/><Relationship Id="rId79" Type="http://schemas.openxmlformats.org/officeDocument/2006/relationships/customXml" Target="../ink/ink164.xml"/><Relationship Id="rId102" Type="http://schemas.openxmlformats.org/officeDocument/2006/relationships/image" Target="../media/image82.png"/><Relationship Id="rId123" Type="http://schemas.openxmlformats.org/officeDocument/2006/relationships/customXml" Target="../ink/ink186.xml"/><Relationship Id="rId128" Type="http://schemas.openxmlformats.org/officeDocument/2006/relationships/image" Target="../media/image95.png"/><Relationship Id="rId5" Type="http://schemas.openxmlformats.org/officeDocument/2006/relationships/image" Target="../media/image33.png"/><Relationship Id="rId90" Type="http://schemas.openxmlformats.org/officeDocument/2006/relationships/image" Target="../media/image76.png"/><Relationship Id="rId95" Type="http://schemas.openxmlformats.org/officeDocument/2006/relationships/customXml" Target="../ink/ink172.xml"/><Relationship Id="rId19" Type="http://schemas.openxmlformats.org/officeDocument/2006/relationships/image" Target="../media/image40.png"/><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44.png"/><Relationship Id="rId30" Type="http://schemas.openxmlformats.org/officeDocument/2006/relationships/customXml" Target="../ink/ink140.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148.xml"/><Relationship Id="rId56" Type="http://schemas.openxmlformats.org/officeDocument/2006/relationships/image" Target="../media/image60.png"/><Relationship Id="rId64" Type="http://schemas.openxmlformats.org/officeDocument/2006/relationships/image" Target="../media/image64.png"/><Relationship Id="rId69" Type="http://schemas.openxmlformats.org/officeDocument/2006/relationships/customXml" Target="../ink/ink158.xml"/><Relationship Id="rId77" Type="http://schemas.openxmlformats.org/officeDocument/2006/relationships/customXml" Target="../ink/ink163.xml"/><Relationship Id="rId100" Type="http://schemas.openxmlformats.org/officeDocument/2006/relationships/image" Target="../media/image81.png"/><Relationship Id="rId105" Type="http://schemas.openxmlformats.org/officeDocument/2006/relationships/customXml" Target="../ink/ink177.xml"/><Relationship Id="rId113" Type="http://schemas.openxmlformats.org/officeDocument/2006/relationships/image" Target="../media/image88.png"/><Relationship Id="rId118" Type="http://schemas.openxmlformats.org/officeDocument/2006/relationships/customXml" Target="../ink/ink183.xml"/><Relationship Id="rId126" Type="http://schemas.openxmlformats.org/officeDocument/2006/relationships/image" Target="../media/image94.png"/><Relationship Id="rId8" Type="http://schemas.openxmlformats.org/officeDocument/2006/relationships/customXml" Target="../ink/ink129.xml"/><Relationship Id="rId51" Type="http://schemas.openxmlformats.org/officeDocument/2006/relationships/customXml" Target="../ink/ink149.xml"/><Relationship Id="rId72" Type="http://schemas.openxmlformats.org/officeDocument/2006/relationships/customXml" Target="../ink/ink160.xml"/><Relationship Id="rId80" Type="http://schemas.openxmlformats.org/officeDocument/2006/relationships/image" Target="../media/image71.png"/><Relationship Id="rId85" Type="http://schemas.openxmlformats.org/officeDocument/2006/relationships/customXml" Target="../ink/ink167.xml"/><Relationship Id="rId93" Type="http://schemas.openxmlformats.org/officeDocument/2006/relationships/customXml" Target="../ink/ink171.xml"/><Relationship Id="rId98" Type="http://schemas.openxmlformats.org/officeDocument/2006/relationships/image" Target="../media/image80.png"/><Relationship Id="rId121" Type="http://schemas.openxmlformats.org/officeDocument/2006/relationships/image" Target="../media/image92.png"/><Relationship Id="rId3" Type="http://schemas.openxmlformats.org/officeDocument/2006/relationships/image" Target="../media/image32.jpeg"/><Relationship Id="rId12" Type="http://schemas.openxmlformats.org/officeDocument/2006/relationships/customXml" Target="../ink/ink131.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8.svg"/><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customXml" Target="../ink/ink153.xml"/><Relationship Id="rId67" Type="http://schemas.openxmlformats.org/officeDocument/2006/relationships/customXml" Target="../ink/ink157.xml"/><Relationship Id="rId103" Type="http://schemas.openxmlformats.org/officeDocument/2006/relationships/customXml" Target="../ink/ink176.xml"/><Relationship Id="rId108" Type="http://schemas.openxmlformats.org/officeDocument/2006/relationships/image" Target="../media/image85.png"/><Relationship Id="rId116" Type="http://schemas.openxmlformats.org/officeDocument/2006/relationships/customXml" Target="../ink/ink182.xml"/><Relationship Id="rId124" Type="http://schemas.openxmlformats.org/officeDocument/2006/relationships/image" Target="../media/image93.png"/><Relationship Id="rId129" Type="http://schemas.openxmlformats.org/officeDocument/2006/relationships/customXml" Target="../ink/ink189.xml"/><Relationship Id="rId20" Type="http://schemas.openxmlformats.org/officeDocument/2006/relationships/customXml" Target="../ink/ink135.xml"/><Relationship Id="rId41" Type="http://schemas.openxmlformats.org/officeDocument/2006/relationships/image" Target="../media/image52.png"/><Relationship Id="rId54" Type="http://schemas.openxmlformats.org/officeDocument/2006/relationships/image" Target="../media/image59.png"/><Relationship Id="rId62" Type="http://schemas.openxmlformats.org/officeDocument/2006/relationships/image" Target="../media/image63.png"/><Relationship Id="rId70" Type="http://schemas.openxmlformats.org/officeDocument/2006/relationships/image" Target="../media/image67.png"/><Relationship Id="rId75" Type="http://schemas.openxmlformats.org/officeDocument/2006/relationships/customXml" Target="../ink/ink162.xml"/><Relationship Id="rId83" Type="http://schemas.openxmlformats.org/officeDocument/2006/relationships/customXml" Target="../ink/ink166.xml"/><Relationship Id="rId88" Type="http://schemas.openxmlformats.org/officeDocument/2006/relationships/image" Target="../media/image75.png"/><Relationship Id="rId91" Type="http://schemas.openxmlformats.org/officeDocument/2006/relationships/customXml" Target="../ink/ink170.xml"/><Relationship Id="rId96" Type="http://schemas.openxmlformats.org/officeDocument/2006/relationships/image" Target="../media/image79.png"/><Relationship Id="rId111" Type="http://schemas.openxmlformats.org/officeDocument/2006/relationships/image" Target="../media/image57.png"/><Relationship Id="rId132" Type="http://schemas.openxmlformats.org/officeDocument/2006/relationships/image" Target="../media/image174.png"/><Relationship Id="rId1" Type="http://schemas.openxmlformats.org/officeDocument/2006/relationships/slideLayout" Target="../slideLayouts/slideLayout13.xml"/><Relationship Id="rId6" Type="http://schemas.openxmlformats.org/officeDocument/2006/relationships/customXml" Target="../ink/ink128.xml"/><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39.xml"/><Relationship Id="rId36" Type="http://schemas.openxmlformats.org/officeDocument/2006/relationships/customXml" Target="../ink/ink142.xml"/><Relationship Id="rId49" Type="http://schemas.openxmlformats.org/officeDocument/2006/relationships/image" Target="../media/image56.png"/><Relationship Id="rId57" Type="http://schemas.openxmlformats.org/officeDocument/2006/relationships/customXml" Target="../ink/ink152.xml"/><Relationship Id="rId106" Type="http://schemas.openxmlformats.org/officeDocument/2006/relationships/image" Target="../media/image84.png"/><Relationship Id="rId114" Type="http://schemas.openxmlformats.org/officeDocument/2006/relationships/customXml" Target="../ink/ink181.xml"/><Relationship Id="rId119" Type="http://schemas.openxmlformats.org/officeDocument/2006/relationships/image" Target="../media/image91.png"/><Relationship Id="rId127" Type="http://schemas.openxmlformats.org/officeDocument/2006/relationships/customXml" Target="../ink/ink188.xml"/><Relationship Id="rId10" Type="http://schemas.openxmlformats.org/officeDocument/2006/relationships/customXml" Target="../ink/ink130.xml"/><Relationship Id="rId31" Type="http://schemas.openxmlformats.org/officeDocument/2006/relationships/image" Target="../media/image46.png"/><Relationship Id="rId44" Type="http://schemas.openxmlformats.org/officeDocument/2006/relationships/customXml" Target="../ink/ink146.xml"/><Relationship Id="rId52" Type="http://schemas.openxmlformats.org/officeDocument/2006/relationships/image" Target="../media/image58.png"/><Relationship Id="rId60" Type="http://schemas.openxmlformats.org/officeDocument/2006/relationships/image" Target="../media/image62.png"/><Relationship Id="rId65" Type="http://schemas.openxmlformats.org/officeDocument/2006/relationships/customXml" Target="../ink/ink156.xml"/><Relationship Id="rId73" Type="http://schemas.openxmlformats.org/officeDocument/2006/relationships/image" Target="../media/image68.png"/><Relationship Id="rId78" Type="http://schemas.openxmlformats.org/officeDocument/2006/relationships/image" Target="../media/image70.png"/><Relationship Id="rId81" Type="http://schemas.openxmlformats.org/officeDocument/2006/relationships/customXml" Target="../ink/ink165.xml"/><Relationship Id="rId86" Type="http://schemas.openxmlformats.org/officeDocument/2006/relationships/image" Target="../media/image74.png"/><Relationship Id="rId94" Type="http://schemas.openxmlformats.org/officeDocument/2006/relationships/image" Target="../media/image78.png"/><Relationship Id="rId99" Type="http://schemas.openxmlformats.org/officeDocument/2006/relationships/customXml" Target="../ink/ink174.xml"/><Relationship Id="rId101" Type="http://schemas.openxmlformats.org/officeDocument/2006/relationships/customXml" Target="../ink/ink175.xml"/><Relationship Id="rId122" Type="http://schemas.openxmlformats.org/officeDocument/2006/relationships/customXml" Target="../ink/ink185.xml"/><Relationship Id="rId130" Type="http://schemas.openxmlformats.org/officeDocument/2006/relationships/image" Target="../media/image96.png"/><Relationship Id="rId4" Type="http://schemas.openxmlformats.org/officeDocument/2006/relationships/customXml" Target="../ink/ink127.xml"/><Relationship Id="rId9"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customXml" Target="../ink/ink134.xml"/><Relationship Id="rId39" Type="http://schemas.openxmlformats.org/officeDocument/2006/relationships/image" Target="../media/image51.png"/><Relationship Id="rId109" Type="http://schemas.openxmlformats.org/officeDocument/2006/relationships/customXml" Target="../ink/ink179.xml"/><Relationship Id="rId34" Type="http://schemas.openxmlformats.org/officeDocument/2006/relationships/customXml" Target="../ink/ink141.xml"/><Relationship Id="rId50" Type="http://schemas.openxmlformats.org/officeDocument/2006/relationships/image" Target="../media/image49.jpeg"/><Relationship Id="rId55" Type="http://schemas.openxmlformats.org/officeDocument/2006/relationships/customXml" Target="../ink/ink151.xml"/><Relationship Id="rId76" Type="http://schemas.openxmlformats.org/officeDocument/2006/relationships/image" Target="../media/image69.png"/><Relationship Id="rId97" Type="http://schemas.openxmlformats.org/officeDocument/2006/relationships/customXml" Target="../ink/ink173.xml"/><Relationship Id="rId104" Type="http://schemas.openxmlformats.org/officeDocument/2006/relationships/image" Target="../media/image83.png"/><Relationship Id="rId120" Type="http://schemas.openxmlformats.org/officeDocument/2006/relationships/customXml" Target="../ink/ink184.xml"/><Relationship Id="rId125" Type="http://schemas.openxmlformats.org/officeDocument/2006/relationships/customXml" Target="../ink/ink187.xml"/><Relationship Id="rId7" Type="http://schemas.openxmlformats.org/officeDocument/2006/relationships/image" Target="../media/image34.png"/><Relationship Id="rId71" Type="http://schemas.openxmlformats.org/officeDocument/2006/relationships/customXml" Target="../ink/ink159.xml"/><Relationship Id="rId92" Type="http://schemas.openxmlformats.org/officeDocument/2006/relationships/image" Target="../media/image77.png"/><Relationship Id="rId2" Type="http://schemas.openxmlformats.org/officeDocument/2006/relationships/notesSlide" Target="../notesSlides/notesSlide22.xml"/><Relationship Id="rId29" Type="http://schemas.openxmlformats.org/officeDocument/2006/relationships/image" Target="../media/image45.png"/><Relationship Id="rId24" Type="http://schemas.openxmlformats.org/officeDocument/2006/relationships/customXml" Target="../ink/ink137.xml"/><Relationship Id="rId40" Type="http://schemas.openxmlformats.org/officeDocument/2006/relationships/customXml" Target="../ink/ink144.xml"/><Relationship Id="rId45" Type="http://schemas.openxmlformats.org/officeDocument/2006/relationships/image" Target="../media/image54.png"/><Relationship Id="rId66" Type="http://schemas.openxmlformats.org/officeDocument/2006/relationships/image" Target="../media/image65.png"/><Relationship Id="rId87" Type="http://schemas.openxmlformats.org/officeDocument/2006/relationships/customXml" Target="../ink/ink168.xml"/><Relationship Id="rId110" Type="http://schemas.openxmlformats.org/officeDocument/2006/relationships/image" Target="../media/image86.png"/><Relationship Id="rId115" Type="http://schemas.openxmlformats.org/officeDocument/2006/relationships/image" Target="../media/image89.png"/><Relationship Id="rId131" Type="http://schemas.openxmlformats.org/officeDocument/2006/relationships/customXml" Target="../ink/ink190.xml"/><Relationship Id="rId61" Type="http://schemas.openxmlformats.org/officeDocument/2006/relationships/customXml" Target="../ink/ink154.xml"/><Relationship Id="rId82"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47.png"/><Relationship Id="rId4" Type="http://schemas.openxmlformats.org/officeDocument/2006/relationships/image" Target="../media/image142.jpeg"/></Relationships>
</file>

<file path=ppt/slides/_rels/slide3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BznbIlW8iq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customXml" Target="../ink/ink196.xml"/><Relationship Id="rId18" Type="http://schemas.openxmlformats.org/officeDocument/2006/relationships/image" Target="../media/image189.png"/><Relationship Id="rId26" Type="http://schemas.openxmlformats.org/officeDocument/2006/relationships/image" Target="../media/image193.png"/><Relationship Id="rId39" Type="http://schemas.openxmlformats.org/officeDocument/2006/relationships/customXml" Target="../ink/ink209.xml"/><Relationship Id="rId21" Type="http://schemas.openxmlformats.org/officeDocument/2006/relationships/customXml" Target="../ink/ink200.xml"/><Relationship Id="rId34" Type="http://schemas.openxmlformats.org/officeDocument/2006/relationships/image" Target="../media/image197.png"/><Relationship Id="rId42" Type="http://schemas.openxmlformats.org/officeDocument/2006/relationships/image" Target="../media/image201.png"/><Relationship Id="rId47" Type="http://schemas.openxmlformats.org/officeDocument/2006/relationships/customXml" Target="../ink/ink213.xml"/><Relationship Id="rId50" Type="http://schemas.openxmlformats.org/officeDocument/2006/relationships/image" Target="../media/image205.png"/><Relationship Id="rId55" Type="http://schemas.openxmlformats.org/officeDocument/2006/relationships/customXml" Target="../ink/ink217.xml"/><Relationship Id="rId7" Type="http://schemas.openxmlformats.org/officeDocument/2006/relationships/customXml" Target="../ink/ink193.xml"/><Relationship Id="rId12" Type="http://schemas.openxmlformats.org/officeDocument/2006/relationships/image" Target="../media/image186.png"/><Relationship Id="rId17" Type="http://schemas.openxmlformats.org/officeDocument/2006/relationships/customXml" Target="../ink/ink198.xml"/><Relationship Id="rId25" Type="http://schemas.openxmlformats.org/officeDocument/2006/relationships/customXml" Target="../ink/ink202.xml"/><Relationship Id="rId33" Type="http://schemas.openxmlformats.org/officeDocument/2006/relationships/customXml" Target="../ink/ink206.xml"/><Relationship Id="rId38" Type="http://schemas.openxmlformats.org/officeDocument/2006/relationships/image" Target="../media/image199.png"/><Relationship Id="rId46" Type="http://schemas.openxmlformats.org/officeDocument/2006/relationships/image" Target="../media/image203.png"/><Relationship Id="rId59" Type="http://schemas.openxmlformats.org/officeDocument/2006/relationships/customXml" Target="../ink/ink219.xml"/><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90.png"/><Relationship Id="rId29" Type="http://schemas.openxmlformats.org/officeDocument/2006/relationships/customXml" Target="../ink/ink204.xml"/><Relationship Id="rId41" Type="http://schemas.openxmlformats.org/officeDocument/2006/relationships/customXml" Target="../ink/ink210.xml"/><Relationship Id="rId54"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customXml" Target="../ink/ink195.xml"/><Relationship Id="rId24" Type="http://schemas.openxmlformats.org/officeDocument/2006/relationships/image" Target="../media/image192.png"/><Relationship Id="rId32" Type="http://schemas.openxmlformats.org/officeDocument/2006/relationships/image" Target="../media/image196.png"/><Relationship Id="rId37" Type="http://schemas.openxmlformats.org/officeDocument/2006/relationships/customXml" Target="../ink/ink208.xml"/><Relationship Id="rId40" Type="http://schemas.openxmlformats.org/officeDocument/2006/relationships/image" Target="../media/image200.png"/><Relationship Id="rId45" Type="http://schemas.openxmlformats.org/officeDocument/2006/relationships/customXml" Target="../ink/ink212.xml"/><Relationship Id="rId53" Type="http://schemas.openxmlformats.org/officeDocument/2006/relationships/customXml" Target="../ink/ink216.xml"/><Relationship Id="rId58" Type="http://schemas.openxmlformats.org/officeDocument/2006/relationships/image" Target="../media/image209.png"/><Relationship Id="rId5" Type="http://schemas.openxmlformats.org/officeDocument/2006/relationships/customXml" Target="../ink/ink192.xml"/><Relationship Id="rId15" Type="http://schemas.openxmlformats.org/officeDocument/2006/relationships/customXml" Target="../ink/ink197.xml"/><Relationship Id="rId23" Type="http://schemas.openxmlformats.org/officeDocument/2006/relationships/customXml" Target="../ink/ink201.xml"/><Relationship Id="rId28" Type="http://schemas.openxmlformats.org/officeDocument/2006/relationships/image" Target="../media/image194.png"/><Relationship Id="rId36" Type="http://schemas.openxmlformats.org/officeDocument/2006/relationships/image" Target="../media/image198.png"/><Relationship Id="rId49" Type="http://schemas.openxmlformats.org/officeDocument/2006/relationships/customXml" Target="../ink/ink214.xml"/><Relationship Id="rId57" Type="http://schemas.openxmlformats.org/officeDocument/2006/relationships/customXml" Target="../ink/ink218.xml"/><Relationship Id="rId10" Type="http://schemas.openxmlformats.org/officeDocument/2006/relationships/image" Target="../media/image185.png"/><Relationship Id="rId19" Type="http://schemas.openxmlformats.org/officeDocument/2006/relationships/customXml" Target="../ink/ink199.xml"/><Relationship Id="rId31" Type="http://schemas.openxmlformats.org/officeDocument/2006/relationships/customXml" Target="../ink/ink205.xml"/><Relationship Id="rId44" Type="http://schemas.openxmlformats.org/officeDocument/2006/relationships/image" Target="../media/image202.png"/><Relationship Id="rId52" Type="http://schemas.openxmlformats.org/officeDocument/2006/relationships/image" Target="../media/image206.png"/><Relationship Id="rId60" Type="http://schemas.openxmlformats.org/officeDocument/2006/relationships/image" Target="../media/image210.png"/><Relationship Id="rId4" Type="http://schemas.openxmlformats.org/officeDocument/2006/relationships/image" Target="../media/image182.png"/><Relationship Id="rId9" Type="http://schemas.openxmlformats.org/officeDocument/2006/relationships/customXml" Target="../ink/ink194.xml"/><Relationship Id="rId14" Type="http://schemas.openxmlformats.org/officeDocument/2006/relationships/image" Target="../media/image187.png"/><Relationship Id="rId22" Type="http://schemas.openxmlformats.org/officeDocument/2006/relationships/image" Target="../media/image191.png"/><Relationship Id="rId27" Type="http://schemas.openxmlformats.org/officeDocument/2006/relationships/customXml" Target="../ink/ink203.xml"/><Relationship Id="rId30" Type="http://schemas.openxmlformats.org/officeDocument/2006/relationships/image" Target="../media/image195.png"/><Relationship Id="rId35" Type="http://schemas.openxmlformats.org/officeDocument/2006/relationships/customXml" Target="../ink/ink207.xml"/><Relationship Id="rId43" Type="http://schemas.openxmlformats.org/officeDocument/2006/relationships/customXml" Target="../ink/ink211.xml"/><Relationship Id="rId48" Type="http://schemas.openxmlformats.org/officeDocument/2006/relationships/image" Target="../media/image204.png"/><Relationship Id="rId56" Type="http://schemas.openxmlformats.org/officeDocument/2006/relationships/image" Target="../media/image208.png"/><Relationship Id="rId8" Type="http://schemas.openxmlformats.org/officeDocument/2006/relationships/image" Target="../media/image184.png"/><Relationship Id="rId51" Type="http://schemas.openxmlformats.org/officeDocument/2006/relationships/customXml" Target="../ink/ink215.xml"/><Relationship Id="rId3" Type="http://schemas.openxmlformats.org/officeDocument/2006/relationships/customXml" Target="../ink/ink191.xml"/></Relationships>
</file>

<file path=ppt/slides/_rels/slide39.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notesSlide" Target="../notesSlides/notesSlide30.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ideo" Target="https://www.youtube.com/embed/pH68GNkb_fA?feature=oembed" TargetMode="Externa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7.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www.sistinevr.com/" TargetMode="External"/><Relationship Id="rId4" Type="http://schemas.openxmlformats.org/officeDocument/2006/relationships/hyperlink" Target="https://www.spiegel.de/panorama/360-grad-ansicht-der-sixtinischen-kapelle-hier-wird-der-papst-gewaehlt-a-888486.htm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customXml" Target="../ink/ink223.xml"/><Relationship Id="rId18" Type="http://schemas.openxmlformats.org/officeDocument/2006/relationships/image" Target="../media/image229.png"/><Relationship Id="rId26" Type="http://schemas.openxmlformats.org/officeDocument/2006/relationships/image" Target="../media/image233.png"/><Relationship Id="rId3" Type="http://schemas.openxmlformats.org/officeDocument/2006/relationships/image" Target="../media/image212.jpeg"/><Relationship Id="rId21" Type="http://schemas.openxmlformats.org/officeDocument/2006/relationships/customXml" Target="../ink/ink227.xml"/><Relationship Id="rId7" Type="http://schemas.openxmlformats.org/officeDocument/2006/relationships/customXml" Target="../ink/ink220.xml"/><Relationship Id="rId12" Type="http://schemas.openxmlformats.org/officeDocument/2006/relationships/image" Target="../media/image226.png"/><Relationship Id="rId17" Type="http://schemas.openxmlformats.org/officeDocument/2006/relationships/customXml" Target="../ink/ink225.xml"/><Relationship Id="rId25" Type="http://schemas.openxmlformats.org/officeDocument/2006/relationships/customXml" Target="../ink/ink229.xml"/><Relationship Id="rId2" Type="http://schemas.openxmlformats.org/officeDocument/2006/relationships/notesSlide" Target="../notesSlides/notesSlide35.xml"/><Relationship Id="rId16" Type="http://schemas.openxmlformats.org/officeDocument/2006/relationships/image" Target="../media/image228.png"/><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5.svg"/><Relationship Id="rId11" Type="http://schemas.openxmlformats.org/officeDocument/2006/relationships/customXml" Target="../ink/ink222.xml"/><Relationship Id="rId24" Type="http://schemas.openxmlformats.org/officeDocument/2006/relationships/image" Target="../media/image232.png"/><Relationship Id="rId5" Type="http://schemas.openxmlformats.org/officeDocument/2006/relationships/image" Target="../media/image214.png"/><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234.png"/><Relationship Id="rId10" Type="http://schemas.openxmlformats.org/officeDocument/2006/relationships/image" Target="../media/image225.png"/><Relationship Id="rId19" Type="http://schemas.openxmlformats.org/officeDocument/2006/relationships/customXml" Target="../ink/ink226.xml"/><Relationship Id="rId4" Type="http://schemas.openxmlformats.org/officeDocument/2006/relationships/image" Target="../media/image213.jpeg"/><Relationship Id="rId9" Type="http://schemas.openxmlformats.org/officeDocument/2006/relationships/customXml" Target="../ink/ink221.xml"/><Relationship Id="rId14" Type="http://schemas.openxmlformats.org/officeDocument/2006/relationships/image" Target="../media/image227.png"/><Relationship Id="rId22" Type="http://schemas.openxmlformats.org/officeDocument/2006/relationships/image" Target="../media/image231.png"/><Relationship Id="rId27" Type="http://schemas.openxmlformats.org/officeDocument/2006/relationships/customXml" Target="../ink/ink230.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5.sv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214.png"/><Relationship Id="rId5" Type="http://schemas.openxmlformats.org/officeDocument/2006/relationships/image" Target="../media/image101.png"/><Relationship Id="rId4" Type="http://schemas.openxmlformats.org/officeDocument/2006/relationships/image" Target="../media/image217.jpeg"/></Relationships>
</file>

<file path=ppt/slides/_rels/slide46.xml.rels><?xml version="1.0" encoding="UTF-8" standalone="yes"?>
<Relationships xmlns="http://schemas.openxmlformats.org/package/2006/relationships"><Relationship Id="rId13" Type="http://schemas.openxmlformats.org/officeDocument/2006/relationships/image" Target="../media/image236.png"/><Relationship Id="rId18" Type="http://schemas.openxmlformats.org/officeDocument/2006/relationships/customXml" Target="../ink/ink232.xml"/><Relationship Id="rId26" Type="http://schemas.openxmlformats.org/officeDocument/2006/relationships/customXml" Target="../ink/ink236.xml"/><Relationship Id="rId39" Type="http://schemas.openxmlformats.org/officeDocument/2006/relationships/image" Target="../media/image257.png"/><Relationship Id="rId21" Type="http://schemas.openxmlformats.org/officeDocument/2006/relationships/image" Target="../media/image249.png"/><Relationship Id="rId34" Type="http://schemas.openxmlformats.org/officeDocument/2006/relationships/customXml" Target="../ink/ink240.xml"/><Relationship Id="rId42" Type="http://schemas.openxmlformats.org/officeDocument/2006/relationships/customXml" Target="../ink/ink244.xml"/><Relationship Id="rId47" Type="http://schemas.openxmlformats.org/officeDocument/2006/relationships/customXml" Target="../ink/ink247.xml"/><Relationship Id="rId50" Type="http://schemas.openxmlformats.org/officeDocument/2006/relationships/image" Target="../media/image262.png"/><Relationship Id="rId55" Type="http://schemas.openxmlformats.org/officeDocument/2006/relationships/customXml" Target="../ink/ink251.xml"/><Relationship Id="rId63" Type="http://schemas.openxmlformats.org/officeDocument/2006/relationships/image" Target="../media/image268.png"/><Relationship Id="rId68" Type="http://schemas.openxmlformats.org/officeDocument/2006/relationships/image" Target="../media/image271.png"/><Relationship Id="rId7" Type="http://schemas.openxmlformats.org/officeDocument/2006/relationships/image" Target="../media/image220.jpg"/><Relationship Id="rId71" Type="http://schemas.openxmlformats.org/officeDocument/2006/relationships/customXml" Target="../ink/ink259.xml"/><Relationship Id="rId2" Type="http://schemas.openxmlformats.org/officeDocument/2006/relationships/notesSlide" Target="../notesSlides/notesSlide37.xml"/><Relationship Id="rId16" Type="http://schemas.openxmlformats.org/officeDocument/2006/relationships/customXml" Target="../ink/ink231.xml"/><Relationship Id="rId29" Type="http://schemas.openxmlformats.org/officeDocument/2006/relationships/image" Target="../media/image253.png"/><Relationship Id="rId11" Type="http://schemas.openxmlformats.org/officeDocument/2006/relationships/image" Target="../media/image223.png"/><Relationship Id="rId24" Type="http://schemas.openxmlformats.org/officeDocument/2006/relationships/customXml" Target="../ink/ink235.xml"/><Relationship Id="rId32" Type="http://schemas.openxmlformats.org/officeDocument/2006/relationships/customXml" Target="../ink/ink239.xml"/><Relationship Id="rId37" Type="http://schemas.openxmlformats.org/officeDocument/2006/relationships/image" Target="../media/image256.png"/><Relationship Id="rId40" Type="http://schemas.openxmlformats.org/officeDocument/2006/relationships/customXml" Target="../ink/ink243.xml"/><Relationship Id="rId45" Type="http://schemas.openxmlformats.org/officeDocument/2006/relationships/customXml" Target="../ink/ink246.xml"/><Relationship Id="rId53" Type="http://schemas.openxmlformats.org/officeDocument/2006/relationships/customXml" Target="../ink/ink250.xml"/><Relationship Id="rId58" Type="http://schemas.openxmlformats.org/officeDocument/2006/relationships/customXml" Target="../ink/ink253.xml"/><Relationship Id="rId66" Type="http://schemas.openxmlformats.org/officeDocument/2006/relationships/image" Target="../media/image239.png"/><Relationship Id="rId74" Type="http://schemas.openxmlformats.org/officeDocument/2006/relationships/image" Target="../media/image274.png"/><Relationship Id="rId5" Type="http://schemas.openxmlformats.org/officeDocument/2006/relationships/image" Target="../media/image219.jpg"/><Relationship Id="rId15" Type="http://schemas.openxmlformats.org/officeDocument/2006/relationships/image" Target="../media/image238.png"/><Relationship Id="rId23" Type="http://schemas.openxmlformats.org/officeDocument/2006/relationships/image" Target="../media/image250.png"/><Relationship Id="rId28" Type="http://schemas.openxmlformats.org/officeDocument/2006/relationships/customXml" Target="../ink/ink237.xml"/><Relationship Id="rId36" Type="http://schemas.openxmlformats.org/officeDocument/2006/relationships/customXml" Target="../ink/ink241.xml"/><Relationship Id="rId49" Type="http://schemas.openxmlformats.org/officeDocument/2006/relationships/customXml" Target="../ink/ink248.xml"/><Relationship Id="rId57" Type="http://schemas.openxmlformats.org/officeDocument/2006/relationships/customXml" Target="../ink/ink252.xml"/><Relationship Id="rId61" Type="http://schemas.openxmlformats.org/officeDocument/2006/relationships/image" Target="../media/image267.png"/><Relationship Id="rId10" Type="http://schemas.openxmlformats.org/officeDocument/2006/relationships/image" Target="../media/image222.jpg"/><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245.xml"/><Relationship Id="rId52" Type="http://schemas.openxmlformats.org/officeDocument/2006/relationships/image" Target="../media/image263.png"/><Relationship Id="rId60" Type="http://schemas.openxmlformats.org/officeDocument/2006/relationships/customXml" Target="../ink/ink254.xml"/><Relationship Id="rId65" Type="http://schemas.openxmlformats.org/officeDocument/2006/relationships/image" Target="../media/image269.png"/><Relationship Id="rId73" Type="http://schemas.openxmlformats.org/officeDocument/2006/relationships/customXml" Target="../ink/ink260.xml"/><Relationship Id="rId4" Type="http://schemas.openxmlformats.org/officeDocument/2006/relationships/hyperlink" Target="http://www.youtube.com/watch?v=E6Ja4R-qhQo" TargetMode="External"/><Relationship Id="rId9" Type="http://schemas.openxmlformats.org/officeDocument/2006/relationships/hyperlink" Target="http://www.youtube.com/watch?v=dmmxVA5xhuo" TargetMode="External"/><Relationship Id="rId14" Type="http://schemas.openxmlformats.org/officeDocument/2006/relationships/image" Target="../media/image237.png"/><Relationship Id="rId22" Type="http://schemas.openxmlformats.org/officeDocument/2006/relationships/customXml" Target="../ink/ink234.xml"/><Relationship Id="rId27" Type="http://schemas.openxmlformats.org/officeDocument/2006/relationships/image" Target="../media/image252.png"/><Relationship Id="rId30" Type="http://schemas.openxmlformats.org/officeDocument/2006/relationships/customXml" Target="../ink/ink238.xml"/><Relationship Id="rId35" Type="http://schemas.openxmlformats.org/officeDocument/2006/relationships/image" Target="../media/image255.png"/><Relationship Id="rId43" Type="http://schemas.openxmlformats.org/officeDocument/2006/relationships/image" Target="../media/image259.png"/><Relationship Id="rId48" Type="http://schemas.openxmlformats.org/officeDocument/2006/relationships/image" Target="../media/image261.png"/><Relationship Id="rId56" Type="http://schemas.openxmlformats.org/officeDocument/2006/relationships/image" Target="../media/image265.png"/><Relationship Id="rId64" Type="http://schemas.openxmlformats.org/officeDocument/2006/relationships/customXml" Target="../ink/ink256.xml"/><Relationship Id="rId69" Type="http://schemas.openxmlformats.org/officeDocument/2006/relationships/customXml" Target="../ink/ink258.xml"/><Relationship Id="rId8" Type="http://schemas.openxmlformats.org/officeDocument/2006/relationships/image" Target="../media/image221.png"/><Relationship Id="rId51" Type="http://schemas.openxmlformats.org/officeDocument/2006/relationships/customXml" Target="../ink/ink249.xml"/><Relationship Id="rId72" Type="http://schemas.openxmlformats.org/officeDocument/2006/relationships/image" Target="../media/image273.png"/><Relationship Id="rId3" Type="http://schemas.openxmlformats.org/officeDocument/2006/relationships/image" Target="../media/image218.png"/><Relationship Id="rId12" Type="http://schemas.openxmlformats.org/officeDocument/2006/relationships/image" Target="../media/image235.png"/><Relationship Id="rId17" Type="http://schemas.openxmlformats.org/officeDocument/2006/relationships/image" Target="../media/image247.png"/><Relationship Id="rId25" Type="http://schemas.openxmlformats.org/officeDocument/2006/relationships/image" Target="../media/image251.png"/><Relationship Id="rId33" Type="http://schemas.openxmlformats.org/officeDocument/2006/relationships/image" Target="../media/image45.png"/><Relationship Id="rId38" Type="http://schemas.openxmlformats.org/officeDocument/2006/relationships/customXml" Target="../ink/ink242.xml"/><Relationship Id="rId46" Type="http://schemas.openxmlformats.org/officeDocument/2006/relationships/image" Target="../media/image260.png"/><Relationship Id="rId59" Type="http://schemas.openxmlformats.org/officeDocument/2006/relationships/image" Target="../media/image266.png"/><Relationship Id="rId67" Type="http://schemas.openxmlformats.org/officeDocument/2006/relationships/customXml" Target="../ink/ink257.xml"/><Relationship Id="rId20" Type="http://schemas.openxmlformats.org/officeDocument/2006/relationships/customXml" Target="../ink/ink233.xml"/><Relationship Id="rId41" Type="http://schemas.openxmlformats.org/officeDocument/2006/relationships/image" Target="../media/image258.png"/><Relationship Id="rId54" Type="http://schemas.openxmlformats.org/officeDocument/2006/relationships/image" Target="../media/image264.png"/><Relationship Id="rId62" Type="http://schemas.openxmlformats.org/officeDocument/2006/relationships/customXml" Target="../ink/ink255.xml"/><Relationship Id="rId70" Type="http://schemas.openxmlformats.org/officeDocument/2006/relationships/image" Target="../media/image272.png"/><Relationship Id="rId1" Type="http://schemas.openxmlformats.org/officeDocument/2006/relationships/slideLayout" Target="../slideLayouts/slideLayout13.xml"/><Relationship Id="rId6" Type="http://schemas.openxmlformats.org/officeDocument/2006/relationships/hyperlink" Target="http://www.youtube.com/watch?v=NtwZXGprxag"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customXml" Target="../ink/ink261.xml"/><Relationship Id="rId18" Type="http://schemas.openxmlformats.org/officeDocument/2006/relationships/image" Target="../media/image283.png"/><Relationship Id="rId3" Type="http://schemas.openxmlformats.org/officeDocument/2006/relationships/image" Target="../media/image240.png"/><Relationship Id="rId21" Type="http://schemas.openxmlformats.org/officeDocument/2006/relationships/customXml" Target="../ink/ink265.xml"/><Relationship Id="rId7" Type="http://schemas.openxmlformats.org/officeDocument/2006/relationships/image" Target="../media/image242.jpg"/><Relationship Id="rId12" Type="http://schemas.openxmlformats.org/officeDocument/2006/relationships/image" Target="../media/image245.jpg"/><Relationship Id="rId17" Type="http://schemas.openxmlformats.org/officeDocument/2006/relationships/customXml" Target="../ink/ink263.xml"/><Relationship Id="rId2" Type="http://schemas.openxmlformats.org/officeDocument/2006/relationships/notesSlide" Target="../notesSlides/notesSlide38.xml"/><Relationship Id="rId16" Type="http://schemas.openxmlformats.org/officeDocument/2006/relationships/image" Target="../media/image282.png"/><Relationship Id="rId20" Type="http://schemas.openxmlformats.org/officeDocument/2006/relationships/image" Target="../media/image284.png"/><Relationship Id="rId1" Type="http://schemas.openxmlformats.org/officeDocument/2006/relationships/slideLayout" Target="../slideLayouts/slideLayout13.xml"/><Relationship Id="rId6" Type="http://schemas.openxmlformats.org/officeDocument/2006/relationships/hyperlink" Target="http://www.youtube.com/watch?v=17euo2DzBZI" TargetMode="External"/><Relationship Id="rId11" Type="http://schemas.openxmlformats.org/officeDocument/2006/relationships/hyperlink" Target="http://www.youtube.com/watch?v=RiH0IXQQpio" TargetMode="External"/><Relationship Id="rId5" Type="http://schemas.openxmlformats.org/officeDocument/2006/relationships/image" Target="../media/image241.jpg"/><Relationship Id="rId15" Type="http://schemas.openxmlformats.org/officeDocument/2006/relationships/customXml" Target="../ink/ink262.xml"/><Relationship Id="rId10" Type="http://schemas.openxmlformats.org/officeDocument/2006/relationships/image" Target="../media/image244.jpg"/><Relationship Id="rId19" Type="http://schemas.openxmlformats.org/officeDocument/2006/relationships/customXml" Target="../ink/ink264.xml"/><Relationship Id="rId4" Type="http://schemas.openxmlformats.org/officeDocument/2006/relationships/hyperlink" Target="http://www.youtube.com/watch?v=NPOJixEeCmg" TargetMode="External"/><Relationship Id="rId9" Type="http://schemas.openxmlformats.org/officeDocument/2006/relationships/hyperlink" Target="http://www.youtube.com/watch?v=YWG4nhdsySE" TargetMode="External"/><Relationship Id="rId14" Type="http://schemas.openxmlformats.org/officeDocument/2006/relationships/image" Target="../media/image281.png"/><Relationship Id="rId22" Type="http://schemas.openxmlformats.org/officeDocument/2006/relationships/image" Target="../media/image285.png"/></Relationships>
</file>

<file path=ppt/slides/_rels/slide48.xml.rels><?xml version="1.0" encoding="UTF-8" standalone="yes"?>
<Relationships xmlns="http://schemas.openxmlformats.org/package/2006/relationships"><Relationship Id="rId8" Type="http://schemas.openxmlformats.org/officeDocument/2006/relationships/customXml" Target="../ink/ink267.xml"/><Relationship Id="rId3" Type="http://schemas.openxmlformats.org/officeDocument/2006/relationships/image" Target="../media/image246.png"/><Relationship Id="rId7" Type="http://schemas.openxmlformats.org/officeDocument/2006/relationships/image" Target="../media/image287.png"/><Relationship Id="rId2" Type="http://schemas.openxmlformats.org/officeDocument/2006/relationships/hyperlink" Target="http://www.youtube.com/watch?v=8EA8xlicmT8" TargetMode="External"/><Relationship Id="rId1" Type="http://schemas.openxmlformats.org/officeDocument/2006/relationships/slideLayout" Target="../slideLayouts/slideLayout13.xml"/><Relationship Id="rId6" Type="http://schemas.openxmlformats.org/officeDocument/2006/relationships/customXml" Target="../ink/ink266.xml"/><Relationship Id="rId11" Type="http://schemas.openxmlformats.org/officeDocument/2006/relationships/image" Target="../media/image289.png"/><Relationship Id="rId5" Type="http://schemas.openxmlformats.org/officeDocument/2006/relationships/image" Target="../media/image215.svg"/><Relationship Id="rId10" Type="http://schemas.openxmlformats.org/officeDocument/2006/relationships/customXml" Target="../ink/ink268.xml"/><Relationship Id="rId4" Type="http://schemas.openxmlformats.org/officeDocument/2006/relationships/image" Target="../media/image214.png"/><Relationship Id="rId9" Type="http://schemas.openxmlformats.org/officeDocument/2006/relationships/image" Target="../media/image288.png"/></Relationships>
</file>

<file path=ppt/slides/_rels/slide49.xml.rels><?xml version="1.0" encoding="UTF-8" standalone="yes"?>
<Relationships xmlns="http://schemas.openxmlformats.org/package/2006/relationships"><Relationship Id="rId26" Type="http://schemas.openxmlformats.org/officeDocument/2006/relationships/image" Target="../media/image301.png"/><Relationship Id="rId117" Type="http://schemas.openxmlformats.org/officeDocument/2006/relationships/customXml" Target="../ink/ink326.xml"/><Relationship Id="rId21" Type="http://schemas.openxmlformats.org/officeDocument/2006/relationships/customXml" Target="../ink/ink278.xml"/><Relationship Id="rId42" Type="http://schemas.openxmlformats.org/officeDocument/2006/relationships/image" Target="../media/image309.png"/><Relationship Id="rId47" Type="http://schemas.openxmlformats.org/officeDocument/2006/relationships/customXml" Target="../ink/ink291.xml"/><Relationship Id="rId63" Type="http://schemas.openxmlformats.org/officeDocument/2006/relationships/customXml" Target="../ink/ink299.xml"/><Relationship Id="rId68" Type="http://schemas.openxmlformats.org/officeDocument/2006/relationships/image" Target="../media/image322.png"/><Relationship Id="rId84" Type="http://schemas.openxmlformats.org/officeDocument/2006/relationships/image" Target="../media/image330.png"/><Relationship Id="rId89" Type="http://schemas.openxmlformats.org/officeDocument/2006/relationships/customXml" Target="../ink/ink312.xml"/><Relationship Id="rId112" Type="http://schemas.openxmlformats.org/officeDocument/2006/relationships/image" Target="../media/image344.png"/><Relationship Id="rId16" Type="http://schemas.openxmlformats.org/officeDocument/2006/relationships/image" Target="../media/image296.png"/><Relationship Id="rId107" Type="http://schemas.openxmlformats.org/officeDocument/2006/relationships/customXml" Target="../ink/ink321.xml"/><Relationship Id="rId11" Type="http://schemas.openxmlformats.org/officeDocument/2006/relationships/customXml" Target="../ink/ink273.xml"/><Relationship Id="rId32" Type="http://schemas.openxmlformats.org/officeDocument/2006/relationships/image" Target="../media/image304.png"/><Relationship Id="rId37" Type="http://schemas.openxmlformats.org/officeDocument/2006/relationships/customXml" Target="../ink/ink286.xml"/><Relationship Id="rId53" Type="http://schemas.openxmlformats.org/officeDocument/2006/relationships/customXml" Target="../ink/ink294.xml"/><Relationship Id="rId58" Type="http://schemas.openxmlformats.org/officeDocument/2006/relationships/image" Target="../media/image317.png"/><Relationship Id="rId74" Type="http://schemas.openxmlformats.org/officeDocument/2006/relationships/image" Target="../media/image325.png"/><Relationship Id="rId79" Type="http://schemas.openxmlformats.org/officeDocument/2006/relationships/customXml" Target="../ink/ink307.xml"/><Relationship Id="rId102" Type="http://schemas.openxmlformats.org/officeDocument/2006/relationships/image" Target="../media/image339.png"/><Relationship Id="rId123" Type="http://schemas.openxmlformats.org/officeDocument/2006/relationships/customXml" Target="../ink/ink329.xml"/><Relationship Id="rId128" Type="http://schemas.openxmlformats.org/officeDocument/2006/relationships/image" Target="../media/image351.png"/><Relationship Id="rId5" Type="http://schemas.openxmlformats.org/officeDocument/2006/relationships/customXml" Target="../ink/ink270.xml"/><Relationship Id="rId90" Type="http://schemas.openxmlformats.org/officeDocument/2006/relationships/image" Target="../media/image333.png"/><Relationship Id="rId95" Type="http://schemas.openxmlformats.org/officeDocument/2006/relationships/customXml" Target="../ink/ink315.xml"/><Relationship Id="rId19" Type="http://schemas.openxmlformats.org/officeDocument/2006/relationships/customXml" Target="../ink/ink277.xml"/><Relationship Id="rId14" Type="http://schemas.openxmlformats.org/officeDocument/2006/relationships/image" Target="../media/image295.png"/><Relationship Id="rId22" Type="http://schemas.openxmlformats.org/officeDocument/2006/relationships/image" Target="../media/image299.png"/><Relationship Id="rId27" Type="http://schemas.openxmlformats.org/officeDocument/2006/relationships/customXml" Target="../ink/ink281.xml"/><Relationship Id="rId30" Type="http://schemas.openxmlformats.org/officeDocument/2006/relationships/image" Target="../media/image303.png"/><Relationship Id="rId35" Type="http://schemas.openxmlformats.org/officeDocument/2006/relationships/customXml" Target="../ink/ink285.xml"/><Relationship Id="rId43" Type="http://schemas.openxmlformats.org/officeDocument/2006/relationships/customXml" Target="../ink/ink289.xml"/><Relationship Id="rId48" Type="http://schemas.openxmlformats.org/officeDocument/2006/relationships/image" Target="../media/image312.png"/><Relationship Id="rId56" Type="http://schemas.openxmlformats.org/officeDocument/2006/relationships/image" Target="../media/image316.png"/><Relationship Id="rId64" Type="http://schemas.openxmlformats.org/officeDocument/2006/relationships/image" Target="../media/image320.png"/><Relationship Id="rId69" Type="http://schemas.openxmlformats.org/officeDocument/2006/relationships/customXml" Target="../ink/ink302.xml"/><Relationship Id="rId77" Type="http://schemas.openxmlformats.org/officeDocument/2006/relationships/customXml" Target="../ink/ink306.xml"/><Relationship Id="rId100" Type="http://schemas.openxmlformats.org/officeDocument/2006/relationships/image" Target="../media/image338.png"/><Relationship Id="rId105" Type="http://schemas.openxmlformats.org/officeDocument/2006/relationships/customXml" Target="../ink/ink320.xml"/><Relationship Id="rId113" Type="http://schemas.openxmlformats.org/officeDocument/2006/relationships/customXml" Target="../ink/ink324.xml"/><Relationship Id="rId118" Type="http://schemas.openxmlformats.org/officeDocument/2006/relationships/image" Target="../media/image347.png"/><Relationship Id="rId126" Type="http://schemas.openxmlformats.org/officeDocument/2006/relationships/image" Target="../media/image350.png"/><Relationship Id="rId8" Type="http://schemas.openxmlformats.org/officeDocument/2006/relationships/image" Target="../media/image292.png"/><Relationship Id="rId51" Type="http://schemas.openxmlformats.org/officeDocument/2006/relationships/customXml" Target="../ink/ink293.xml"/><Relationship Id="rId72" Type="http://schemas.openxmlformats.org/officeDocument/2006/relationships/image" Target="../media/image324.png"/><Relationship Id="rId80" Type="http://schemas.openxmlformats.org/officeDocument/2006/relationships/image" Target="../media/image328.png"/><Relationship Id="rId85" Type="http://schemas.openxmlformats.org/officeDocument/2006/relationships/customXml" Target="../ink/ink310.xml"/><Relationship Id="rId93" Type="http://schemas.openxmlformats.org/officeDocument/2006/relationships/customXml" Target="../ink/ink314.xml"/><Relationship Id="rId98" Type="http://schemas.openxmlformats.org/officeDocument/2006/relationships/image" Target="../media/image337.png"/><Relationship Id="rId121" Type="http://schemas.openxmlformats.org/officeDocument/2006/relationships/customXml" Target="../ink/ink328.xml"/><Relationship Id="rId3" Type="http://schemas.openxmlformats.org/officeDocument/2006/relationships/customXml" Target="../ink/ink269.xml"/><Relationship Id="rId12" Type="http://schemas.openxmlformats.org/officeDocument/2006/relationships/image" Target="../media/image294.png"/><Relationship Id="rId17" Type="http://schemas.openxmlformats.org/officeDocument/2006/relationships/customXml" Target="../ink/ink276.xml"/><Relationship Id="rId25" Type="http://schemas.openxmlformats.org/officeDocument/2006/relationships/customXml" Target="../ink/ink280.xml"/><Relationship Id="rId33" Type="http://schemas.openxmlformats.org/officeDocument/2006/relationships/customXml" Target="../ink/ink284.xml"/><Relationship Id="rId38" Type="http://schemas.openxmlformats.org/officeDocument/2006/relationships/image" Target="../media/image307.png"/><Relationship Id="rId46" Type="http://schemas.openxmlformats.org/officeDocument/2006/relationships/image" Target="../media/image311.png"/><Relationship Id="rId59" Type="http://schemas.openxmlformats.org/officeDocument/2006/relationships/customXml" Target="../ink/ink297.xml"/><Relationship Id="rId67" Type="http://schemas.openxmlformats.org/officeDocument/2006/relationships/customXml" Target="../ink/ink301.xml"/><Relationship Id="rId103" Type="http://schemas.openxmlformats.org/officeDocument/2006/relationships/customXml" Target="../ink/ink319.xml"/><Relationship Id="rId108" Type="http://schemas.openxmlformats.org/officeDocument/2006/relationships/image" Target="../media/image342.png"/><Relationship Id="rId116" Type="http://schemas.openxmlformats.org/officeDocument/2006/relationships/image" Target="../media/image346.png"/><Relationship Id="rId124" Type="http://schemas.openxmlformats.org/officeDocument/2006/relationships/image" Target="../media/image349.png"/><Relationship Id="rId129" Type="http://schemas.openxmlformats.org/officeDocument/2006/relationships/customXml" Target="../ink/ink332.xml"/><Relationship Id="rId20" Type="http://schemas.openxmlformats.org/officeDocument/2006/relationships/image" Target="../media/image298.png"/><Relationship Id="rId41" Type="http://schemas.openxmlformats.org/officeDocument/2006/relationships/customXml" Target="../ink/ink288.xml"/><Relationship Id="rId54" Type="http://schemas.openxmlformats.org/officeDocument/2006/relationships/image" Target="../media/image315.png"/><Relationship Id="rId62" Type="http://schemas.openxmlformats.org/officeDocument/2006/relationships/image" Target="../media/image319.png"/><Relationship Id="rId70" Type="http://schemas.openxmlformats.org/officeDocument/2006/relationships/image" Target="../media/image323.png"/><Relationship Id="rId75" Type="http://schemas.openxmlformats.org/officeDocument/2006/relationships/customXml" Target="../ink/ink305.xml"/><Relationship Id="rId83" Type="http://schemas.openxmlformats.org/officeDocument/2006/relationships/customXml" Target="../ink/ink309.xml"/><Relationship Id="rId88" Type="http://schemas.openxmlformats.org/officeDocument/2006/relationships/image" Target="../media/image332.png"/><Relationship Id="rId91" Type="http://schemas.openxmlformats.org/officeDocument/2006/relationships/customXml" Target="../ink/ink313.xml"/><Relationship Id="rId96" Type="http://schemas.openxmlformats.org/officeDocument/2006/relationships/image" Target="../media/image336.png"/><Relationship Id="rId111" Type="http://schemas.openxmlformats.org/officeDocument/2006/relationships/customXml" Target="../ink/ink323.xml"/><Relationship Id="rId1" Type="http://schemas.openxmlformats.org/officeDocument/2006/relationships/slideLayout" Target="../slideLayouts/slideLayout13.xml"/><Relationship Id="rId6" Type="http://schemas.openxmlformats.org/officeDocument/2006/relationships/image" Target="../media/image291.png"/><Relationship Id="rId15" Type="http://schemas.openxmlformats.org/officeDocument/2006/relationships/customXml" Target="../ink/ink275.xml"/><Relationship Id="rId23" Type="http://schemas.openxmlformats.org/officeDocument/2006/relationships/customXml" Target="../ink/ink279.xml"/><Relationship Id="rId28" Type="http://schemas.openxmlformats.org/officeDocument/2006/relationships/image" Target="../media/image302.png"/><Relationship Id="rId36" Type="http://schemas.openxmlformats.org/officeDocument/2006/relationships/image" Target="../media/image306.png"/><Relationship Id="rId49" Type="http://schemas.openxmlformats.org/officeDocument/2006/relationships/customXml" Target="../ink/ink292.xml"/><Relationship Id="rId57" Type="http://schemas.openxmlformats.org/officeDocument/2006/relationships/customXml" Target="../ink/ink296.xml"/><Relationship Id="rId106" Type="http://schemas.openxmlformats.org/officeDocument/2006/relationships/image" Target="../media/image341.png"/><Relationship Id="rId114" Type="http://schemas.openxmlformats.org/officeDocument/2006/relationships/image" Target="../media/image345.png"/><Relationship Id="rId119" Type="http://schemas.openxmlformats.org/officeDocument/2006/relationships/customXml" Target="../ink/ink327.xml"/><Relationship Id="rId127" Type="http://schemas.openxmlformats.org/officeDocument/2006/relationships/customXml" Target="../ink/ink331.xml"/><Relationship Id="rId10" Type="http://schemas.openxmlformats.org/officeDocument/2006/relationships/image" Target="../media/image293.png"/><Relationship Id="rId31" Type="http://schemas.openxmlformats.org/officeDocument/2006/relationships/customXml" Target="../ink/ink283.xml"/><Relationship Id="rId44" Type="http://schemas.openxmlformats.org/officeDocument/2006/relationships/image" Target="../media/image310.png"/><Relationship Id="rId52" Type="http://schemas.openxmlformats.org/officeDocument/2006/relationships/image" Target="../media/image314.png"/><Relationship Id="rId60" Type="http://schemas.openxmlformats.org/officeDocument/2006/relationships/image" Target="../media/image318.png"/><Relationship Id="rId65" Type="http://schemas.openxmlformats.org/officeDocument/2006/relationships/customXml" Target="../ink/ink300.xml"/><Relationship Id="rId73" Type="http://schemas.openxmlformats.org/officeDocument/2006/relationships/customXml" Target="../ink/ink304.xml"/><Relationship Id="rId78" Type="http://schemas.openxmlformats.org/officeDocument/2006/relationships/image" Target="../media/image327.png"/><Relationship Id="rId81" Type="http://schemas.openxmlformats.org/officeDocument/2006/relationships/customXml" Target="../ink/ink308.xml"/><Relationship Id="rId86" Type="http://schemas.openxmlformats.org/officeDocument/2006/relationships/image" Target="../media/image331.png"/><Relationship Id="rId94" Type="http://schemas.openxmlformats.org/officeDocument/2006/relationships/image" Target="../media/image335.png"/><Relationship Id="rId99" Type="http://schemas.openxmlformats.org/officeDocument/2006/relationships/customXml" Target="../ink/ink317.xml"/><Relationship Id="rId101" Type="http://schemas.openxmlformats.org/officeDocument/2006/relationships/customXml" Target="../ink/ink318.xml"/><Relationship Id="rId122" Type="http://schemas.openxmlformats.org/officeDocument/2006/relationships/image" Target="../media/image348.png"/><Relationship Id="rId130" Type="http://schemas.openxmlformats.org/officeDocument/2006/relationships/image" Target="../media/image352.png"/><Relationship Id="rId4" Type="http://schemas.openxmlformats.org/officeDocument/2006/relationships/image" Target="../media/image290.png"/><Relationship Id="rId9" Type="http://schemas.openxmlformats.org/officeDocument/2006/relationships/customXml" Target="../ink/ink272.xml"/><Relationship Id="rId13" Type="http://schemas.openxmlformats.org/officeDocument/2006/relationships/customXml" Target="../ink/ink274.xml"/><Relationship Id="rId18" Type="http://schemas.openxmlformats.org/officeDocument/2006/relationships/image" Target="../media/image297.png"/><Relationship Id="rId39" Type="http://schemas.openxmlformats.org/officeDocument/2006/relationships/customXml" Target="../ink/ink287.xml"/><Relationship Id="rId109" Type="http://schemas.openxmlformats.org/officeDocument/2006/relationships/customXml" Target="../ink/ink322.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295.xml"/><Relationship Id="rId76" Type="http://schemas.openxmlformats.org/officeDocument/2006/relationships/image" Target="../media/image326.png"/><Relationship Id="rId97" Type="http://schemas.openxmlformats.org/officeDocument/2006/relationships/customXml" Target="../ink/ink316.xml"/><Relationship Id="rId104" Type="http://schemas.openxmlformats.org/officeDocument/2006/relationships/image" Target="../media/image340.png"/><Relationship Id="rId120" Type="http://schemas.openxmlformats.org/officeDocument/2006/relationships/image" Target="../media/image234.png"/><Relationship Id="rId125" Type="http://schemas.openxmlformats.org/officeDocument/2006/relationships/customXml" Target="../ink/ink330.xml"/><Relationship Id="rId7" Type="http://schemas.openxmlformats.org/officeDocument/2006/relationships/customXml" Target="../ink/ink271.xml"/><Relationship Id="rId71" Type="http://schemas.openxmlformats.org/officeDocument/2006/relationships/customXml" Target="../ink/ink303.xml"/><Relationship Id="rId92" Type="http://schemas.openxmlformats.org/officeDocument/2006/relationships/image" Target="../media/image334.png"/><Relationship Id="rId2" Type="http://schemas.openxmlformats.org/officeDocument/2006/relationships/notesSlide" Target="../notesSlides/notesSlide39.xml"/><Relationship Id="rId29" Type="http://schemas.openxmlformats.org/officeDocument/2006/relationships/customXml" Target="../ink/ink282.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290.xml"/><Relationship Id="rId66" Type="http://schemas.openxmlformats.org/officeDocument/2006/relationships/image" Target="../media/image321.png"/><Relationship Id="rId87" Type="http://schemas.openxmlformats.org/officeDocument/2006/relationships/customXml" Target="../ink/ink311.xml"/><Relationship Id="rId110" Type="http://schemas.openxmlformats.org/officeDocument/2006/relationships/image" Target="../media/image343.png"/><Relationship Id="rId115" Type="http://schemas.openxmlformats.org/officeDocument/2006/relationships/customXml" Target="../ink/ink325.xml"/><Relationship Id="rId131" Type="http://schemas.openxmlformats.org/officeDocument/2006/relationships/image" Target="../media/image270.png"/><Relationship Id="rId61" Type="http://schemas.openxmlformats.org/officeDocument/2006/relationships/customXml" Target="../ink/ink298.xml"/><Relationship Id="rId82" Type="http://schemas.openxmlformats.org/officeDocument/2006/relationships/image" Target="../media/image329.png"/></Relationships>
</file>

<file path=ppt/slides/_rels/slide5.xml.rels><?xml version="1.0" encoding="UTF-8" standalone="yes"?>
<Relationships xmlns="http://schemas.openxmlformats.org/package/2006/relationships"><Relationship Id="rId8" Type="http://schemas.openxmlformats.org/officeDocument/2006/relationships/hyperlink" Target="https://www.linkedin.com/in/susannestadler/" TargetMode="External"/><Relationship Id="rId13" Type="http://schemas.openxmlformats.org/officeDocument/2006/relationships/hyperlink" Target="https://www.instagram.com/smeerws/?hl=de" TargetMode="External"/><Relationship Id="rId1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2.svg"/><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hyperlink" Target="https://www.youtube.com/channel/UCpM5QMJvvgjlFLY_BjuJf7g?view_as=subscriber" TargetMode="External"/><Relationship Id="rId20"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hyperlink" Target="https://poly.google.com/user/deXEWo4P-yG" TargetMode="External"/><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4.svg"/><Relationship Id="rId10" Type="http://schemas.openxmlformats.org/officeDocument/2006/relationships/image" Target="../media/image10.svg"/><Relationship Id="rId19" Type="http://schemas.openxmlformats.org/officeDocument/2006/relationships/hyperlink" Target="https://sketchfab.com/smeerws" TargetMode="Externa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76.png"/></Relationships>
</file>

<file path=ppt/slides/_rels/slide5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7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customXml" Target="../ink/ink338.xml"/><Relationship Id="rId26" Type="http://schemas.openxmlformats.org/officeDocument/2006/relationships/customXml" Target="../ink/ink342.xml"/><Relationship Id="rId39" Type="http://schemas.openxmlformats.org/officeDocument/2006/relationships/image" Target="../media/image376.png"/><Relationship Id="rId21" Type="http://schemas.openxmlformats.org/officeDocument/2006/relationships/image" Target="../media/image367.png"/><Relationship Id="rId34" Type="http://schemas.openxmlformats.org/officeDocument/2006/relationships/customXml" Target="../ink/ink346.xml"/><Relationship Id="rId42" Type="http://schemas.openxmlformats.org/officeDocument/2006/relationships/customXml" Target="../ink/ink350.xml"/><Relationship Id="rId47" Type="http://schemas.openxmlformats.org/officeDocument/2006/relationships/image" Target="../media/image380.png"/><Relationship Id="rId50" Type="http://schemas.openxmlformats.org/officeDocument/2006/relationships/customXml" Target="../ink/ink354.xml"/><Relationship Id="rId55" Type="http://schemas.openxmlformats.org/officeDocument/2006/relationships/image" Target="../media/image384.png"/><Relationship Id="rId63" Type="http://schemas.openxmlformats.org/officeDocument/2006/relationships/image" Target="../media/image388.png"/><Relationship Id="rId68" Type="http://schemas.openxmlformats.org/officeDocument/2006/relationships/customXml" Target="../ink/ink363.xml"/><Relationship Id="rId76" Type="http://schemas.openxmlformats.org/officeDocument/2006/relationships/customXml" Target="../ink/ink367.xml"/><Relationship Id="rId84" Type="http://schemas.openxmlformats.org/officeDocument/2006/relationships/customXml" Target="../ink/ink371.xml"/><Relationship Id="rId7" Type="http://schemas.openxmlformats.org/officeDocument/2006/relationships/image" Target="../media/image48.svg"/><Relationship Id="rId71" Type="http://schemas.openxmlformats.org/officeDocument/2006/relationships/image" Target="../media/image392.png"/><Relationship Id="rId2" Type="http://schemas.openxmlformats.org/officeDocument/2006/relationships/notesSlide" Target="../notesSlides/notesSlide43.xml"/><Relationship Id="rId16" Type="http://schemas.openxmlformats.org/officeDocument/2006/relationships/customXml" Target="../ink/ink337.xml"/><Relationship Id="rId29" Type="http://schemas.openxmlformats.org/officeDocument/2006/relationships/image" Target="../media/image371.png"/><Relationship Id="rId11" Type="http://schemas.openxmlformats.org/officeDocument/2006/relationships/image" Target="../media/image362.png"/><Relationship Id="rId24" Type="http://schemas.openxmlformats.org/officeDocument/2006/relationships/customXml" Target="../ink/ink341.xml"/><Relationship Id="rId32" Type="http://schemas.openxmlformats.org/officeDocument/2006/relationships/customXml" Target="../ink/ink345.xml"/><Relationship Id="rId37" Type="http://schemas.openxmlformats.org/officeDocument/2006/relationships/image" Target="../media/image375.png"/><Relationship Id="rId40" Type="http://schemas.openxmlformats.org/officeDocument/2006/relationships/customXml" Target="../ink/ink349.xml"/><Relationship Id="rId45" Type="http://schemas.openxmlformats.org/officeDocument/2006/relationships/image" Target="../media/image379.png"/><Relationship Id="rId53" Type="http://schemas.openxmlformats.org/officeDocument/2006/relationships/image" Target="../media/image383.png"/><Relationship Id="rId58" Type="http://schemas.openxmlformats.org/officeDocument/2006/relationships/customXml" Target="../ink/ink358.xml"/><Relationship Id="rId66" Type="http://schemas.openxmlformats.org/officeDocument/2006/relationships/customXml" Target="../ink/ink362.xml"/><Relationship Id="rId74" Type="http://schemas.openxmlformats.org/officeDocument/2006/relationships/customXml" Target="../ink/ink366.xml"/><Relationship Id="rId79" Type="http://schemas.openxmlformats.org/officeDocument/2006/relationships/image" Target="../media/image396.png"/><Relationship Id="rId87" Type="http://schemas.openxmlformats.org/officeDocument/2006/relationships/image" Target="../media/image400.png"/><Relationship Id="rId5" Type="http://schemas.openxmlformats.org/officeDocument/2006/relationships/image" Target="../media/image281.jpeg"/><Relationship Id="rId61" Type="http://schemas.openxmlformats.org/officeDocument/2006/relationships/image" Target="../media/image387.png"/><Relationship Id="rId82" Type="http://schemas.openxmlformats.org/officeDocument/2006/relationships/customXml" Target="../ink/ink370.xml"/><Relationship Id="rId19" Type="http://schemas.openxmlformats.org/officeDocument/2006/relationships/image" Target="../media/image366.png"/><Relationship Id="rId4" Type="http://schemas.openxmlformats.org/officeDocument/2006/relationships/image" Target="../media/image280.jpeg"/><Relationship Id="rId9" Type="http://schemas.openxmlformats.org/officeDocument/2006/relationships/image" Target="../media/image361.png"/><Relationship Id="rId14" Type="http://schemas.openxmlformats.org/officeDocument/2006/relationships/customXml" Target="../ink/ink336.xml"/><Relationship Id="rId22" Type="http://schemas.openxmlformats.org/officeDocument/2006/relationships/customXml" Target="../ink/ink340.xml"/><Relationship Id="rId27" Type="http://schemas.openxmlformats.org/officeDocument/2006/relationships/image" Target="../media/image370.png"/><Relationship Id="rId30" Type="http://schemas.openxmlformats.org/officeDocument/2006/relationships/customXml" Target="../ink/ink344.xml"/><Relationship Id="rId35" Type="http://schemas.openxmlformats.org/officeDocument/2006/relationships/image" Target="../media/image374.png"/><Relationship Id="rId43" Type="http://schemas.openxmlformats.org/officeDocument/2006/relationships/image" Target="../media/image378.png"/><Relationship Id="rId48" Type="http://schemas.openxmlformats.org/officeDocument/2006/relationships/customXml" Target="../ink/ink353.xml"/><Relationship Id="rId56" Type="http://schemas.openxmlformats.org/officeDocument/2006/relationships/customXml" Target="../ink/ink357.xml"/><Relationship Id="rId64" Type="http://schemas.openxmlformats.org/officeDocument/2006/relationships/customXml" Target="../ink/ink361.xml"/><Relationship Id="rId69" Type="http://schemas.openxmlformats.org/officeDocument/2006/relationships/image" Target="../media/image391.png"/><Relationship Id="rId77" Type="http://schemas.openxmlformats.org/officeDocument/2006/relationships/image" Target="../media/image395.png"/><Relationship Id="rId8" Type="http://schemas.openxmlformats.org/officeDocument/2006/relationships/customXml" Target="../ink/ink333.xml"/><Relationship Id="rId51" Type="http://schemas.openxmlformats.org/officeDocument/2006/relationships/image" Target="../media/image382.png"/><Relationship Id="rId72" Type="http://schemas.openxmlformats.org/officeDocument/2006/relationships/customXml" Target="../ink/ink365.xml"/><Relationship Id="rId80" Type="http://schemas.openxmlformats.org/officeDocument/2006/relationships/customXml" Target="../ink/ink369.xml"/><Relationship Id="rId85" Type="http://schemas.openxmlformats.org/officeDocument/2006/relationships/image" Target="../media/image399.png"/><Relationship Id="rId3" Type="http://schemas.openxmlformats.org/officeDocument/2006/relationships/image" Target="../media/image279.jpeg"/><Relationship Id="rId12" Type="http://schemas.openxmlformats.org/officeDocument/2006/relationships/customXml" Target="../ink/ink335.xml"/><Relationship Id="rId17" Type="http://schemas.openxmlformats.org/officeDocument/2006/relationships/image" Target="../media/image365.png"/><Relationship Id="rId25" Type="http://schemas.openxmlformats.org/officeDocument/2006/relationships/image" Target="../media/image369.png"/><Relationship Id="rId33" Type="http://schemas.openxmlformats.org/officeDocument/2006/relationships/image" Target="../media/image373.png"/><Relationship Id="rId38" Type="http://schemas.openxmlformats.org/officeDocument/2006/relationships/customXml" Target="../ink/ink348.xml"/><Relationship Id="rId46" Type="http://schemas.openxmlformats.org/officeDocument/2006/relationships/customXml" Target="../ink/ink352.xml"/><Relationship Id="rId59" Type="http://schemas.openxmlformats.org/officeDocument/2006/relationships/image" Target="../media/image386.png"/><Relationship Id="rId67" Type="http://schemas.openxmlformats.org/officeDocument/2006/relationships/image" Target="../media/image390.png"/><Relationship Id="rId20" Type="http://schemas.openxmlformats.org/officeDocument/2006/relationships/customXml" Target="../ink/ink339.xml"/><Relationship Id="rId41" Type="http://schemas.openxmlformats.org/officeDocument/2006/relationships/image" Target="../media/image377.png"/><Relationship Id="rId54" Type="http://schemas.openxmlformats.org/officeDocument/2006/relationships/customXml" Target="../ink/ink356.xml"/><Relationship Id="rId62" Type="http://schemas.openxmlformats.org/officeDocument/2006/relationships/customXml" Target="../ink/ink360.xml"/><Relationship Id="rId70" Type="http://schemas.openxmlformats.org/officeDocument/2006/relationships/customXml" Target="../ink/ink364.xml"/><Relationship Id="rId75" Type="http://schemas.openxmlformats.org/officeDocument/2006/relationships/image" Target="../media/image394.png"/><Relationship Id="rId83" Type="http://schemas.openxmlformats.org/officeDocument/2006/relationships/image" Target="../media/image398.png"/><Relationship Id="rId1" Type="http://schemas.openxmlformats.org/officeDocument/2006/relationships/slideLayout" Target="../slideLayouts/slideLayout13.xml"/><Relationship Id="rId6" Type="http://schemas.openxmlformats.org/officeDocument/2006/relationships/image" Target="../media/image47.png"/><Relationship Id="rId15" Type="http://schemas.openxmlformats.org/officeDocument/2006/relationships/image" Target="../media/image364.png"/><Relationship Id="rId23" Type="http://schemas.openxmlformats.org/officeDocument/2006/relationships/image" Target="../media/image368.png"/><Relationship Id="rId28" Type="http://schemas.openxmlformats.org/officeDocument/2006/relationships/customXml" Target="../ink/ink343.xml"/><Relationship Id="rId36" Type="http://schemas.openxmlformats.org/officeDocument/2006/relationships/customXml" Target="../ink/ink347.xml"/><Relationship Id="rId49" Type="http://schemas.openxmlformats.org/officeDocument/2006/relationships/image" Target="../media/image381.png"/><Relationship Id="rId57" Type="http://schemas.openxmlformats.org/officeDocument/2006/relationships/image" Target="../media/image385.png"/><Relationship Id="rId10" Type="http://schemas.openxmlformats.org/officeDocument/2006/relationships/customXml" Target="../ink/ink334.xml"/><Relationship Id="rId31" Type="http://schemas.openxmlformats.org/officeDocument/2006/relationships/image" Target="../media/image372.png"/><Relationship Id="rId44" Type="http://schemas.openxmlformats.org/officeDocument/2006/relationships/customXml" Target="../ink/ink351.xml"/><Relationship Id="rId52" Type="http://schemas.openxmlformats.org/officeDocument/2006/relationships/customXml" Target="../ink/ink355.xml"/><Relationship Id="rId60" Type="http://schemas.openxmlformats.org/officeDocument/2006/relationships/customXml" Target="../ink/ink359.xml"/><Relationship Id="rId65" Type="http://schemas.openxmlformats.org/officeDocument/2006/relationships/image" Target="../media/image389.png"/><Relationship Id="rId73" Type="http://schemas.openxmlformats.org/officeDocument/2006/relationships/image" Target="../media/image393.png"/><Relationship Id="rId78" Type="http://schemas.openxmlformats.org/officeDocument/2006/relationships/customXml" Target="../ink/ink368.xml"/><Relationship Id="rId81" Type="http://schemas.openxmlformats.org/officeDocument/2006/relationships/image" Target="../media/image397.png"/><Relationship Id="rId86" Type="http://schemas.openxmlformats.org/officeDocument/2006/relationships/customXml" Target="../ink/ink372.xml"/></Relationships>
</file>

<file path=ppt/slides/_rels/slide54.xml.rels><?xml version="1.0" encoding="UTF-8" standalone="yes"?>
<Relationships xmlns="http://schemas.openxmlformats.org/package/2006/relationships"><Relationship Id="rId8" Type="http://schemas.openxmlformats.org/officeDocument/2006/relationships/customXml" Target="../ink/ink373.xml"/><Relationship Id="rId13" Type="http://schemas.openxmlformats.org/officeDocument/2006/relationships/image" Target="../media/image690.png"/><Relationship Id="rId18" Type="http://schemas.openxmlformats.org/officeDocument/2006/relationships/customXml" Target="../ink/ink378.xml"/><Relationship Id="rId26" Type="http://schemas.openxmlformats.org/officeDocument/2006/relationships/customXml" Target="../ink/ink382.xml"/><Relationship Id="rId39" Type="http://schemas.openxmlformats.org/officeDocument/2006/relationships/image" Target="../media/image820.png"/><Relationship Id="rId3" Type="http://schemas.openxmlformats.org/officeDocument/2006/relationships/image" Target="../media/image279.jpeg"/><Relationship Id="rId21" Type="http://schemas.openxmlformats.org/officeDocument/2006/relationships/image" Target="../media/image730.png"/><Relationship Id="rId34" Type="http://schemas.openxmlformats.org/officeDocument/2006/relationships/customXml" Target="../ink/ink386.xml"/><Relationship Id="rId7" Type="http://schemas.openxmlformats.org/officeDocument/2006/relationships/image" Target="../media/image48.svg"/><Relationship Id="rId12" Type="http://schemas.openxmlformats.org/officeDocument/2006/relationships/customXml" Target="../ink/ink375.xml"/><Relationship Id="rId17" Type="http://schemas.openxmlformats.org/officeDocument/2006/relationships/image" Target="../media/image710.png"/><Relationship Id="rId25" Type="http://schemas.openxmlformats.org/officeDocument/2006/relationships/image" Target="../media/image750.png"/><Relationship Id="rId33" Type="http://schemas.openxmlformats.org/officeDocument/2006/relationships/image" Target="../media/image790.png"/><Relationship Id="rId38" Type="http://schemas.openxmlformats.org/officeDocument/2006/relationships/customXml" Target="../ink/ink388.xml"/><Relationship Id="rId2" Type="http://schemas.openxmlformats.org/officeDocument/2006/relationships/notesSlide" Target="../notesSlides/notesSlide44.xml"/><Relationship Id="rId16" Type="http://schemas.openxmlformats.org/officeDocument/2006/relationships/customXml" Target="../ink/ink377.xml"/><Relationship Id="rId20" Type="http://schemas.openxmlformats.org/officeDocument/2006/relationships/customXml" Target="../ink/ink379.xml"/><Relationship Id="rId29" Type="http://schemas.openxmlformats.org/officeDocument/2006/relationships/image" Target="../media/image770.pn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680.png"/><Relationship Id="rId24" Type="http://schemas.openxmlformats.org/officeDocument/2006/relationships/customXml" Target="../ink/ink381.xml"/><Relationship Id="rId32" Type="http://schemas.openxmlformats.org/officeDocument/2006/relationships/customXml" Target="../ink/ink385.xml"/><Relationship Id="rId37" Type="http://schemas.openxmlformats.org/officeDocument/2006/relationships/image" Target="../media/image810.png"/><Relationship Id="rId5" Type="http://schemas.openxmlformats.org/officeDocument/2006/relationships/image" Target="../media/image281.jpeg"/><Relationship Id="rId15" Type="http://schemas.openxmlformats.org/officeDocument/2006/relationships/image" Target="../media/image700.png"/><Relationship Id="rId23" Type="http://schemas.openxmlformats.org/officeDocument/2006/relationships/image" Target="../media/image740.png"/><Relationship Id="rId28" Type="http://schemas.openxmlformats.org/officeDocument/2006/relationships/customXml" Target="../ink/ink383.xml"/><Relationship Id="rId36" Type="http://schemas.openxmlformats.org/officeDocument/2006/relationships/customXml" Target="../ink/ink387.xml"/><Relationship Id="rId10" Type="http://schemas.openxmlformats.org/officeDocument/2006/relationships/customXml" Target="../ink/ink374.xml"/><Relationship Id="rId19" Type="http://schemas.openxmlformats.org/officeDocument/2006/relationships/image" Target="../media/image720.png"/><Relationship Id="rId31" Type="http://schemas.openxmlformats.org/officeDocument/2006/relationships/image" Target="../media/image780.png"/><Relationship Id="rId4" Type="http://schemas.openxmlformats.org/officeDocument/2006/relationships/image" Target="../media/image280.jpeg"/><Relationship Id="rId9" Type="http://schemas.openxmlformats.org/officeDocument/2006/relationships/image" Target="../media/image670.png"/><Relationship Id="rId14" Type="http://schemas.openxmlformats.org/officeDocument/2006/relationships/customXml" Target="../ink/ink376.xml"/><Relationship Id="rId22" Type="http://schemas.openxmlformats.org/officeDocument/2006/relationships/customXml" Target="../ink/ink380.xml"/><Relationship Id="rId27" Type="http://schemas.openxmlformats.org/officeDocument/2006/relationships/image" Target="../media/image760.png"/><Relationship Id="rId30" Type="http://schemas.openxmlformats.org/officeDocument/2006/relationships/customXml" Target="../ink/ink384.xml"/><Relationship Id="rId35" Type="http://schemas.openxmlformats.org/officeDocument/2006/relationships/image" Target="../media/image800.png"/></Relationships>
</file>

<file path=ppt/slides/_rels/slide55.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8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mixed.de/vr-systemanforderungen/"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291.jpeg"/><Relationship Id="rId13" Type="http://schemas.openxmlformats.org/officeDocument/2006/relationships/image" Target="../media/image47.png"/><Relationship Id="rId18" Type="http://schemas.openxmlformats.org/officeDocument/2006/relationships/image" Target="../media/image411.png"/><Relationship Id="rId26" Type="http://schemas.openxmlformats.org/officeDocument/2006/relationships/image" Target="../media/image415.png"/><Relationship Id="rId3" Type="http://schemas.openxmlformats.org/officeDocument/2006/relationships/image" Target="../media/image286.jpeg"/><Relationship Id="rId21" Type="http://schemas.openxmlformats.org/officeDocument/2006/relationships/customXml" Target="../ink/ink392.xml"/><Relationship Id="rId7" Type="http://schemas.openxmlformats.org/officeDocument/2006/relationships/image" Target="../media/image290.jpeg"/><Relationship Id="rId12" Type="http://schemas.openxmlformats.org/officeDocument/2006/relationships/image" Target="../media/image354.jpeg"/><Relationship Id="rId17" Type="http://schemas.openxmlformats.org/officeDocument/2006/relationships/customXml" Target="../ink/ink390.xml"/><Relationship Id="rId25" Type="http://schemas.openxmlformats.org/officeDocument/2006/relationships/customXml" Target="../ink/ink394.xml"/><Relationship Id="rId2" Type="http://schemas.openxmlformats.org/officeDocument/2006/relationships/image" Target="../media/image285.jpeg"/><Relationship Id="rId16" Type="http://schemas.openxmlformats.org/officeDocument/2006/relationships/image" Target="../media/image410.png"/><Relationship Id="rId20" Type="http://schemas.openxmlformats.org/officeDocument/2006/relationships/image" Target="../media/image412.png"/><Relationship Id="rId1" Type="http://schemas.openxmlformats.org/officeDocument/2006/relationships/slideLayout" Target="../slideLayouts/slideLayout13.xml"/><Relationship Id="rId6" Type="http://schemas.openxmlformats.org/officeDocument/2006/relationships/image" Target="../media/image289.jpeg"/><Relationship Id="rId11" Type="http://schemas.openxmlformats.org/officeDocument/2006/relationships/image" Target="../media/image353.png"/><Relationship Id="rId24" Type="http://schemas.openxmlformats.org/officeDocument/2006/relationships/image" Target="../media/image414.png"/><Relationship Id="rId5" Type="http://schemas.openxmlformats.org/officeDocument/2006/relationships/image" Target="../media/image288.jpeg"/><Relationship Id="rId15" Type="http://schemas.openxmlformats.org/officeDocument/2006/relationships/customXml" Target="../ink/ink389.xml"/><Relationship Id="rId23" Type="http://schemas.openxmlformats.org/officeDocument/2006/relationships/customXml" Target="../ink/ink393.xml"/><Relationship Id="rId28" Type="http://schemas.openxmlformats.org/officeDocument/2006/relationships/image" Target="../media/image416.png"/><Relationship Id="rId10" Type="http://schemas.openxmlformats.org/officeDocument/2006/relationships/image" Target="../media/image293.jpeg"/><Relationship Id="rId19" Type="http://schemas.openxmlformats.org/officeDocument/2006/relationships/customXml" Target="../ink/ink391.xml"/><Relationship Id="rId4" Type="http://schemas.openxmlformats.org/officeDocument/2006/relationships/image" Target="../media/image287.jpeg"/><Relationship Id="rId9" Type="http://schemas.openxmlformats.org/officeDocument/2006/relationships/image" Target="../media/image292.jpeg"/><Relationship Id="rId14" Type="http://schemas.openxmlformats.org/officeDocument/2006/relationships/image" Target="../media/image48.svg"/><Relationship Id="rId22" Type="http://schemas.openxmlformats.org/officeDocument/2006/relationships/image" Target="../media/image413.png"/><Relationship Id="rId27" Type="http://schemas.openxmlformats.org/officeDocument/2006/relationships/customXml" Target="../ink/ink3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ustomXml" Target="../ink/ink396.xm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17.png"/></Relationships>
</file>

<file path=ppt/slides/_rels/slide63.xml.rels><?xml version="1.0" encoding="UTF-8" standalone="yes"?>
<Relationships xmlns="http://schemas.openxmlformats.org/package/2006/relationships"><Relationship Id="rId8" Type="http://schemas.openxmlformats.org/officeDocument/2006/relationships/image" Target="../media/image358.jpg"/><Relationship Id="rId13" Type="http://schemas.openxmlformats.org/officeDocument/2006/relationships/image" Target="../media/image360.png"/><Relationship Id="rId3" Type="http://schemas.openxmlformats.org/officeDocument/2006/relationships/image" Target="../media/image355.png"/><Relationship Id="rId7" Type="http://schemas.openxmlformats.org/officeDocument/2006/relationships/hyperlink" Target="http://www.youtube.com/watch?v=9mIQPOWd-zY" TargetMode="External"/><Relationship Id="rId12" Type="http://schemas.openxmlformats.org/officeDocument/2006/relationships/image" Target="../media/image215.sv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357.jpg"/><Relationship Id="rId11" Type="http://schemas.openxmlformats.org/officeDocument/2006/relationships/image" Target="../media/image214.png"/><Relationship Id="rId5" Type="http://schemas.openxmlformats.org/officeDocument/2006/relationships/hyperlink" Target="http://www.youtube.com/watch?v=Bv_S5upj5dk" TargetMode="External"/><Relationship Id="rId10" Type="http://schemas.openxmlformats.org/officeDocument/2006/relationships/image" Target="../media/image359.jpeg"/><Relationship Id="rId4" Type="http://schemas.openxmlformats.org/officeDocument/2006/relationships/image" Target="../media/image356.jpeg"/><Relationship Id="rId9" Type="http://schemas.openxmlformats.org/officeDocument/2006/relationships/hyperlink" Target="https://vimeo.com/307077431"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01.png"/><Relationship Id="rId7" Type="http://schemas.openxmlformats.org/officeDocument/2006/relationships/comments" Target="../comments/comment2.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02.png"/></Relationships>
</file>

<file path=ppt/slides/_rels/slide65.xml.rels><?xml version="1.0" encoding="UTF-8" standalone="yes"?>
<Relationships xmlns="http://schemas.openxmlformats.org/package/2006/relationships"><Relationship Id="rId3" Type="http://schemas.openxmlformats.org/officeDocument/2006/relationships/customXml" Target="../ink/ink397.xm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25.png"/></Relationships>
</file>

<file path=ppt/slides/_rels/slide66.xml.rels><?xml version="1.0" encoding="UTF-8" standalone="yes"?>
<Relationships xmlns="http://schemas.openxmlformats.org/package/2006/relationships"><Relationship Id="rId8" Type="http://schemas.openxmlformats.org/officeDocument/2006/relationships/hyperlink" Target="http://www.youtube.com/watch?v=7v7JlTD-i-Q" TargetMode="External"/><Relationship Id="rId13" Type="http://schemas.openxmlformats.org/officeDocument/2006/relationships/image" Target="../media/image418.png"/><Relationship Id="rId3" Type="http://schemas.openxmlformats.org/officeDocument/2006/relationships/image" Target="../media/image403.png"/><Relationship Id="rId7" Type="http://schemas.openxmlformats.org/officeDocument/2006/relationships/image" Target="../media/image406.jpg"/><Relationship Id="rId12" Type="http://schemas.openxmlformats.org/officeDocument/2006/relationships/image" Target="../media/image409.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www.youtube.com/watch?v=SZxLMRGSDxw" TargetMode="External"/><Relationship Id="rId11" Type="http://schemas.openxmlformats.org/officeDocument/2006/relationships/image" Target="../media/image408.jpg"/><Relationship Id="rId5" Type="http://schemas.openxmlformats.org/officeDocument/2006/relationships/image" Target="../media/image405.png"/><Relationship Id="rId10" Type="http://schemas.openxmlformats.org/officeDocument/2006/relationships/hyperlink" Target="http://www.youtube.com/watch?v=uYwsWE8PiyI" TargetMode="External"/><Relationship Id="rId4" Type="http://schemas.openxmlformats.org/officeDocument/2006/relationships/image" Target="../media/image404.png"/><Relationship Id="rId9" Type="http://schemas.openxmlformats.org/officeDocument/2006/relationships/image" Target="../media/image407.jpg"/></Relationships>
</file>

<file path=ppt/slides/_rels/slide67.xml.rels><?xml version="1.0" encoding="UTF-8" standalone="yes"?>
<Relationships xmlns="http://schemas.openxmlformats.org/package/2006/relationships"><Relationship Id="rId3" Type="http://schemas.openxmlformats.org/officeDocument/2006/relationships/customXml" Target="../ink/ink398.xm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33.png"/></Relationships>
</file>

<file path=ppt/slides/_rels/slide68.xml.rels><?xml version="1.0" encoding="UTF-8" standalone="yes"?>
<Relationships xmlns="http://schemas.openxmlformats.org/package/2006/relationships"><Relationship Id="rId8" Type="http://schemas.openxmlformats.org/officeDocument/2006/relationships/customXml" Target="../ink/ink400.xml"/><Relationship Id="rId13" Type="http://schemas.openxmlformats.org/officeDocument/2006/relationships/image" Target="../media/image440.png"/><Relationship Id="rId18" Type="http://schemas.openxmlformats.org/officeDocument/2006/relationships/customXml" Target="../ink/ink405.xml"/><Relationship Id="rId3" Type="http://schemas.openxmlformats.org/officeDocument/2006/relationships/image" Target="../media/image419.png"/><Relationship Id="rId21" Type="http://schemas.openxmlformats.org/officeDocument/2006/relationships/image" Target="../media/image444.png"/><Relationship Id="rId7" Type="http://schemas.openxmlformats.org/officeDocument/2006/relationships/image" Target="../media/image437.png"/><Relationship Id="rId12" Type="http://schemas.openxmlformats.org/officeDocument/2006/relationships/customXml" Target="../ink/ink402.xml"/><Relationship Id="rId17" Type="http://schemas.openxmlformats.org/officeDocument/2006/relationships/image" Target="../media/image442.png"/><Relationship Id="rId2" Type="http://schemas.openxmlformats.org/officeDocument/2006/relationships/notesSlide" Target="../notesSlides/notesSlide56.xml"/><Relationship Id="rId16" Type="http://schemas.openxmlformats.org/officeDocument/2006/relationships/customXml" Target="../ink/ink404.xml"/><Relationship Id="rId20" Type="http://schemas.openxmlformats.org/officeDocument/2006/relationships/customXml" Target="../ink/ink406.xml"/><Relationship Id="rId1" Type="http://schemas.openxmlformats.org/officeDocument/2006/relationships/slideLayout" Target="../slideLayouts/slideLayout13.xml"/><Relationship Id="rId6" Type="http://schemas.openxmlformats.org/officeDocument/2006/relationships/customXml" Target="../ink/ink399.xml"/><Relationship Id="rId11" Type="http://schemas.openxmlformats.org/officeDocument/2006/relationships/image" Target="../media/image439.png"/><Relationship Id="rId5" Type="http://schemas.openxmlformats.org/officeDocument/2006/relationships/image" Target="../media/image421.png"/><Relationship Id="rId15" Type="http://schemas.openxmlformats.org/officeDocument/2006/relationships/image" Target="../media/image441.png"/><Relationship Id="rId10" Type="http://schemas.openxmlformats.org/officeDocument/2006/relationships/customXml" Target="../ink/ink401.xml"/><Relationship Id="rId19" Type="http://schemas.openxmlformats.org/officeDocument/2006/relationships/image" Target="../media/image443.png"/><Relationship Id="rId4" Type="http://schemas.openxmlformats.org/officeDocument/2006/relationships/image" Target="../media/image420.jpeg"/><Relationship Id="rId9" Type="http://schemas.openxmlformats.org/officeDocument/2006/relationships/image" Target="../media/image438.png"/><Relationship Id="rId14" Type="http://schemas.openxmlformats.org/officeDocument/2006/relationships/customXml" Target="../ink/ink403.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R5tgrBHklxQ"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22.jp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video" Target="https://www.youtube.com/embed/N3qHNxin9Ks?feature=oembed" TargetMode="External"/><Relationship Id="rId7" Type="http://schemas.openxmlformats.org/officeDocument/2006/relationships/image" Target="../media/image18.jpeg"/><Relationship Id="rId2" Type="http://schemas.openxmlformats.org/officeDocument/2006/relationships/video" Target="https://www.youtube.com/embed/I2kFQW1S1_o?feature=oembed" TargetMode="External"/><Relationship Id="rId1" Type="http://schemas.openxmlformats.org/officeDocument/2006/relationships/video" Target="https://www.youtube.com/embed/mfyyB7z7X5k?feature=oembed" TargetMode="External"/><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image" Target="../media/image21.jpeg"/><Relationship Id="rId4" Type="http://schemas.openxmlformats.org/officeDocument/2006/relationships/video" Target="https://www.youtube.com/embed/Z6C4qygfbAs?feature=oembed" TargetMode="External"/><Relationship Id="rId9"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image" Target="../media/image426.jpg"/><Relationship Id="rId13" Type="http://schemas.openxmlformats.org/officeDocument/2006/relationships/customXml" Target="../ink/ink409.xml"/><Relationship Id="rId18" Type="http://schemas.openxmlformats.org/officeDocument/2006/relationships/image" Target="../media/image454.png"/><Relationship Id="rId26" Type="http://schemas.openxmlformats.org/officeDocument/2006/relationships/image" Target="../media/image458.png"/><Relationship Id="rId3" Type="http://schemas.openxmlformats.org/officeDocument/2006/relationships/image" Target="../media/image423.png"/><Relationship Id="rId21" Type="http://schemas.openxmlformats.org/officeDocument/2006/relationships/customXml" Target="../ink/ink413.xml"/><Relationship Id="rId34" Type="http://schemas.openxmlformats.org/officeDocument/2006/relationships/image" Target="../media/image462.png"/><Relationship Id="rId7" Type="http://schemas.openxmlformats.org/officeDocument/2006/relationships/hyperlink" Target="http://www.youtube.com/watch?v=E-dFKz55xlM" TargetMode="External"/><Relationship Id="rId12" Type="http://schemas.openxmlformats.org/officeDocument/2006/relationships/image" Target="../media/image451.png"/><Relationship Id="rId17" Type="http://schemas.openxmlformats.org/officeDocument/2006/relationships/customXml" Target="../ink/ink411.xml"/><Relationship Id="rId25" Type="http://schemas.openxmlformats.org/officeDocument/2006/relationships/customXml" Target="../ink/ink415.xml"/><Relationship Id="rId33" Type="http://schemas.openxmlformats.org/officeDocument/2006/relationships/customXml" Target="../ink/ink419.xml"/><Relationship Id="rId38" Type="http://schemas.openxmlformats.org/officeDocument/2006/relationships/image" Target="../media/image464.png"/><Relationship Id="rId2" Type="http://schemas.openxmlformats.org/officeDocument/2006/relationships/notesSlide" Target="../notesSlides/notesSlide58.xml"/><Relationship Id="rId16" Type="http://schemas.openxmlformats.org/officeDocument/2006/relationships/image" Target="../media/image453.png"/><Relationship Id="rId20" Type="http://schemas.openxmlformats.org/officeDocument/2006/relationships/image" Target="../media/image455.png"/><Relationship Id="rId29" Type="http://schemas.openxmlformats.org/officeDocument/2006/relationships/customXml" Target="../ink/ink417.xml"/><Relationship Id="rId1" Type="http://schemas.openxmlformats.org/officeDocument/2006/relationships/slideLayout" Target="../slideLayouts/slideLayout13.xml"/><Relationship Id="rId6" Type="http://schemas.openxmlformats.org/officeDocument/2006/relationships/image" Target="../media/image425.jpg"/><Relationship Id="rId11" Type="http://schemas.openxmlformats.org/officeDocument/2006/relationships/customXml" Target="../ink/ink408.xml"/><Relationship Id="rId24" Type="http://schemas.openxmlformats.org/officeDocument/2006/relationships/image" Target="../media/image457.png"/><Relationship Id="rId32" Type="http://schemas.openxmlformats.org/officeDocument/2006/relationships/image" Target="../media/image461.png"/><Relationship Id="rId37" Type="http://schemas.openxmlformats.org/officeDocument/2006/relationships/customXml" Target="../ink/ink421.xml"/><Relationship Id="rId5" Type="http://schemas.openxmlformats.org/officeDocument/2006/relationships/hyperlink" Target="http://www.youtube.com/watch?v=yBJEP4lsRFY" TargetMode="External"/><Relationship Id="rId15" Type="http://schemas.openxmlformats.org/officeDocument/2006/relationships/customXml" Target="../ink/ink410.xml"/><Relationship Id="rId23" Type="http://schemas.openxmlformats.org/officeDocument/2006/relationships/customXml" Target="../ink/ink414.xml"/><Relationship Id="rId28" Type="http://schemas.openxmlformats.org/officeDocument/2006/relationships/image" Target="../media/image459.png"/><Relationship Id="rId36" Type="http://schemas.openxmlformats.org/officeDocument/2006/relationships/image" Target="../media/image463.png"/><Relationship Id="rId10" Type="http://schemas.openxmlformats.org/officeDocument/2006/relationships/image" Target="../media/image450.png"/><Relationship Id="rId19" Type="http://schemas.openxmlformats.org/officeDocument/2006/relationships/customXml" Target="../ink/ink412.xml"/><Relationship Id="rId31" Type="http://schemas.openxmlformats.org/officeDocument/2006/relationships/customXml" Target="../ink/ink418.xml"/><Relationship Id="rId4" Type="http://schemas.openxmlformats.org/officeDocument/2006/relationships/image" Target="../media/image424.png"/><Relationship Id="rId9" Type="http://schemas.openxmlformats.org/officeDocument/2006/relationships/customXml" Target="../ink/ink407.xml"/><Relationship Id="rId14" Type="http://schemas.openxmlformats.org/officeDocument/2006/relationships/image" Target="../media/image452.png"/><Relationship Id="rId22" Type="http://schemas.openxmlformats.org/officeDocument/2006/relationships/image" Target="../media/image456.png"/><Relationship Id="rId27" Type="http://schemas.openxmlformats.org/officeDocument/2006/relationships/customXml" Target="../ink/ink416.xml"/><Relationship Id="rId30" Type="http://schemas.openxmlformats.org/officeDocument/2006/relationships/image" Target="../media/image460.png"/><Relationship Id="rId35" Type="http://schemas.openxmlformats.org/officeDocument/2006/relationships/customXml" Target="../ink/ink420.xml"/></Relationships>
</file>

<file path=ppt/slides/_rels/slide7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27.jpeg"/></Relationships>
</file>

<file path=ppt/slides/_rels/slide72.xml.rels><?xml version="1.0" encoding="UTF-8" standalone="yes"?>
<Relationships xmlns="http://schemas.openxmlformats.org/package/2006/relationships"><Relationship Id="rId3" Type="http://schemas.openxmlformats.org/officeDocument/2006/relationships/customXml" Target="../ink/ink422.xm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66.png"/></Relationships>
</file>

<file path=ppt/slides/_rels/slide7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29.png"/></Relationships>
</file>

<file path=ppt/slides/_rels/slide74.xml.rels><?xml version="1.0" encoding="UTF-8" standalone="yes"?>
<Relationships xmlns="http://schemas.openxmlformats.org/package/2006/relationships"><Relationship Id="rId3" Type="http://schemas.openxmlformats.org/officeDocument/2006/relationships/hyperlink" Target="http://www.youtube.com/watch?v=vDNzTasuYEw"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30.jpg"/></Relationships>
</file>

<file path=ppt/slides/_rels/slide75.xml.rels><?xml version="1.0" encoding="UTF-8" standalone="yes"?>
<Relationships xmlns="http://schemas.openxmlformats.org/package/2006/relationships"><Relationship Id="rId3" Type="http://schemas.openxmlformats.org/officeDocument/2006/relationships/hyperlink" Target="http://www.youtube.com/watch?v=JIyfgla_VoI"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1.jpg"/></Relationships>
</file>

<file path=ppt/slides/_rels/slide76.xml.rels><?xml version="1.0" encoding="UTF-8" standalone="yes"?>
<Relationships xmlns="http://schemas.openxmlformats.org/package/2006/relationships"><Relationship Id="rId3" Type="http://schemas.openxmlformats.org/officeDocument/2006/relationships/hyperlink" Target="http://www.youtube.com/watch?v=Mb3OfHnFjqE"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2.jpg"/></Relationships>
</file>

<file path=ppt/slides/_rels/slide77.xml.rels><?xml version="1.0" encoding="UTF-8" standalone="yes"?>
<Relationships xmlns="http://schemas.openxmlformats.org/package/2006/relationships"><Relationship Id="rId3" Type="http://schemas.openxmlformats.org/officeDocument/2006/relationships/hyperlink" Target="https://youtu.be/ItgCOl2t3RQ"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34.png"/></Relationships>
</file>

<file path=ppt/slides/_rels/slide78.xml.rels><?xml version="1.0" encoding="UTF-8" standalone="yes"?>
<Relationships xmlns="http://schemas.openxmlformats.org/package/2006/relationships"><Relationship Id="rId3" Type="http://schemas.openxmlformats.org/officeDocument/2006/relationships/customXml" Target="../ink/ink423.xm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73.png"/></Relationships>
</file>

<file path=ppt/slides/_rels/slide79.xml.rels><?xml version="1.0" encoding="UTF-8" standalone="yes"?>
<Relationships xmlns="http://schemas.openxmlformats.org/package/2006/relationships"><Relationship Id="rId3" Type="http://schemas.openxmlformats.org/officeDocument/2006/relationships/hyperlink" Target="http://www.youtube.com/watch?v=e7CaIb4EsDg"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3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www.polycular.com/" TargetMode="External"/><Relationship Id="rId7" Type="http://schemas.openxmlformats.org/officeDocument/2006/relationships/image" Target="../media/image215.svg"/><Relationship Id="rId2" Type="http://schemas.openxmlformats.org/officeDocument/2006/relationships/hyperlink" Target="https://escapefake.org/" TargetMode="External"/><Relationship Id="rId1" Type="http://schemas.openxmlformats.org/officeDocument/2006/relationships/slideLayout" Target="../slideLayouts/slideLayout13.xml"/><Relationship Id="rId6" Type="http://schemas.openxmlformats.org/officeDocument/2006/relationships/image" Target="../media/image214.png"/><Relationship Id="rId5" Type="http://schemas.openxmlformats.org/officeDocument/2006/relationships/image" Target="../media/image436.png"/><Relationship Id="rId4" Type="http://schemas.openxmlformats.org/officeDocument/2006/relationships/hyperlink" Target="https://youtu.be/wmnF1_xoFP4"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46.png"/></Relationships>
</file>

<file path=ppt/slides/_rels/slide82.xml.rels><?xml version="1.0" encoding="UTF-8" standalone="yes"?>
<Relationships xmlns="http://schemas.openxmlformats.org/package/2006/relationships"><Relationship Id="rId3" Type="http://schemas.openxmlformats.org/officeDocument/2006/relationships/image" Target="../media/image447.jpe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448.png"/></Relationships>
</file>

<file path=ppt/slides/_rels/slide83.xml.rels><?xml version="1.0" encoding="UTF-8" standalone="yes"?>
<Relationships xmlns="http://schemas.openxmlformats.org/package/2006/relationships"><Relationship Id="rId3" Type="http://schemas.openxmlformats.org/officeDocument/2006/relationships/customXml" Target="../ink/ink424.xml"/><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481.png"/><Relationship Id="rId5" Type="http://schemas.openxmlformats.org/officeDocument/2006/relationships/customXml" Target="../ink/ink425.xml"/><Relationship Id="rId4" Type="http://schemas.openxmlformats.org/officeDocument/2006/relationships/image" Target="../media/image480.png"/></Relationships>
</file>

<file path=ppt/slides/_rels/slide84.xml.rels><?xml version="1.0" encoding="UTF-8" standalone="yes"?>
<Relationships xmlns="http://schemas.openxmlformats.org/package/2006/relationships"><Relationship Id="rId3" Type="http://schemas.openxmlformats.org/officeDocument/2006/relationships/hyperlink" Target="http://www.youtube.com/watch?v=4M92kfnpg-k" TargetMode="External"/><Relationship Id="rId7" Type="http://schemas.openxmlformats.org/officeDocument/2006/relationships/image" Target="../media/image465.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49.jpg"/></Relationships>
</file>

<file path=ppt/slides/_rels/slide85.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notesSlide" Target="../notesSlides/notesSlide72.xml"/><Relationship Id="rId7" Type="http://schemas.openxmlformats.org/officeDocument/2006/relationships/image" Target="../media/image214.png"/><Relationship Id="rId2" Type="http://schemas.openxmlformats.org/officeDocument/2006/relationships/slideLayout" Target="../slideLayouts/slideLayout13.xml"/><Relationship Id="rId1" Type="http://schemas.openxmlformats.org/officeDocument/2006/relationships/video" Target="https://www.youtube.com/embed/bBLOlTrR8vg?feature=oembed" TargetMode="External"/><Relationship Id="rId6" Type="http://schemas.openxmlformats.org/officeDocument/2006/relationships/image" Target="../media/image467.jpeg"/><Relationship Id="rId5" Type="http://schemas.openxmlformats.org/officeDocument/2006/relationships/image" Target="../media/image466.jpg"/><Relationship Id="rId4" Type="http://schemas.openxmlformats.org/officeDocument/2006/relationships/hyperlink" Target="http://www.youtube.com/watch?v=RHJeFNGAeW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openxmlformats.org/officeDocument/2006/relationships/customXml" Target="../ink/ink428.xml"/><Relationship Id="rId13" Type="http://schemas.openxmlformats.org/officeDocument/2006/relationships/image" Target="../media/image492.png"/><Relationship Id="rId18" Type="http://schemas.openxmlformats.org/officeDocument/2006/relationships/customXml" Target="../ink/ink433.xml"/><Relationship Id="rId26" Type="http://schemas.openxmlformats.org/officeDocument/2006/relationships/customXml" Target="../ink/ink437.xml"/><Relationship Id="rId3" Type="http://schemas.openxmlformats.org/officeDocument/2006/relationships/image" Target="../media/image469.png"/><Relationship Id="rId21" Type="http://schemas.openxmlformats.org/officeDocument/2006/relationships/image" Target="../media/image496.png"/><Relationship Id="rId7" Type="http://schemas.openxmlformats.org/officeDocument/2006/relationships/image" Target="../media/image489.png"/><Relationship Id="rId12" Type="http://schemas.openxmlformats.org/officeDocument/2006/relationships/customXml" Target="../ink/ink430.xml"/><Relationship Id="rId17" Type="http://schemas.openxmlformats.org/officeDocument/2006/relationships/image" Target="../media/image494.png"/><Relationship Id="rId25" Type="http://schemas.openxmlformats.org/officeDocument/2006/relationships/image" Target="../media/image498.png"/><Relationship Id="rId2" Type="http://schemas.openxmlformats.org/officeDocument/2006/relationships/notesSlide" Target="../notesSlides/notesSlide74.xml"/><Relationship Id="rId16" Type="http://schemas.openxmlformats.org/officeDocument/2006/relationships/customXml" Target="../ink/ink432.xml"/><Relationship Id="rId20" Type="http://schemas.openxmlformats.org/officeDocument/2006/relationships/customXml" Target="../ink/ink434.xml"/><Relationship Id="rId1" Type="http://schemas.openxmlformats.org/officeDocument/2006/relationships/slideLayout" Target="../slideLayouts/slideLayout13.xml"/><Relationship Id="rId6" Type="http://schemas.openxmlformats.org/officeDocument/2006/relationships/customXml" Target="../ink/ink427.xml"/><Relationship Id="rId11" Type="http://schemas.openxmlformats.org/officeDocument/2006/relationships/image" Target="../media/image491.png"/><Relationship Id="rId24" Type="http://schemas.openxmlformats.org/officeDocument/2006/relationships/customXml" Target="../ink/ink436.xml"/><Relationship Id="rId5" Type="http://schemas.openxmlformats.org/officeDocument/2006/relationships/image" Target="../media/image488.png"/><Relationship Id="rId15" Type="http://schemas.openxmlformats.org/officeDocument/2006/relationships/image" Target="../media/image493.png"/><Relationship Id="rId23" Type="http://schemas.openxmlformats.org/officeDocument/2006/relationships/image" Target="../media/image497.png"/><Relationship Id="rId10" Type="http://schemas.openxmlformats.org/officeDocument/2006/relationships/customXml" Target="../ink/ink429.xml"/><Relationship Id="rId19" Type="http://schemas.openxmlformats.org/officeDocument/2006/relationships/image" Target="../media/image495.png"/><Relationship Id="rId4" Type="http://schemas.openxmlformats.org/officeDocument/2006/relationships/customXml" Target="../ink/ink426.xml"/><Relationship Id="rId9" Type="http://schemas.openxmlformats.org/officeDocument/2006/relationships/image" Target="../media/image490.png"/><Relationship Id="rId14" Type="http://schemas.openxmlformats.org/officeDocument/2006/relationships/customXml" Target="../ink/ink431.xml"/><Relationship Id="rId22" Type="http://schemas.openxmlformats.org/officeDocument/2006/relationships/customXml" Target="../ink/ink435.xml"/><Relationship Id="rId27" Type="http://schemas.openxmlformats.org/officeDocument/2006/relationships/image" Target="../media/image499.png"/></Relationships>
</file>

<file path=ppt/slides/_rels/slide88.xml.rels><?xml version="1.0" encoding="UTF-8" standalone="yes"?>
<Relationships xmlns="http://schemas.openxmlformats.org/package/2006/relationships"><Relationship Id="rId8" Type="http://schemas.openxmlformats.org/officeDocument/2006/relationships/customXml" Target="../ink/ink439.xml"/><Relationship Id="rId13" Type="http://schemas.openxmlformats.org/officeDocument/2006/relationships/image" Target="../media/image504.png"/><Relationship Id="rId18" Type="http://schemas.openxmlformats.org/officeDocument/2006/relationships/image" Target="../media/image471.png"/><Relationship Id="rId26" Type="http://schemas.openxmlformats.org/officeDocument/2006/relationships/image" Target="../media/image475.jpeg"/><Relationship Id="rId3" Type="http://schemas.openxmlformats.org/officeDocument/2006/relationships/slideLayout" Target="../slideLayouts/slideLayout13.xml"/><Relationship Id="rId21" Type="http://schemas.openxmlformats.org/officeDocument/2006/relationships/customXml" Target="../ink/ink444.xml"/><Relationship Id="rId7" Type="http://schemas.openxmlformats.org/officeDocument/2006/relationships/image" Target="../media/image501.png"/><Relationship Id="rId12" Type="http://schemas.openxmlformats.org/officeDocument/2006/relationships/customXml" Target="../ink/ink441.xml"/><Relationship Id="rId17" Type="http://schemas.openxmlformats.org/officeDocument/2006/relationships/image" Target="../media/image506.png"/><Relationship Id="rId25" Type="http://schemas.openxmlformats.org/officeDocument/2006/relationships/image" Target="../media/image474.png"/><Relationship Id="rId2" Type="http://schemas.openxmlformats.org/officeDocument/2006/relationships/video" Target="https://www.youtube.com/embed/7J9bRJsXoLk?feature=oembed" TargetMode="External"/><Relationship Id="rId16" Type="http://schemas.openxmlformats.org/officeDocument/2006/relationships/customXml" Target="../ink/ink443.xml"/><Relationship Id="rId20" Type="http://schemas.openxmlformats.org/officeDocument/2006/relationships/image" Target="../media/image472.png"/><Relationship Id="rId1" Type="http://schemas.openxmlformats.org/officeDocument/2006/relationships/video" Target="https://www.youtube.com/embed/T3YcQOVcXHM?feature=oembed" TargetMode="External"/><Relationship Id="rId6" Type="http://schemas.openxmlformats.org/officeDocument/2006/relationships/customXml" Target="../ink/ink438.xml"/><Relationship Id="rId11" Type="http://schemas.openxmlformats.org/officeDocument/2006/relationships/image" Target="../media/image503.png"/><Relationship Id="rId24" Type="http://schemas.openxmlformats.org/officeDocument/2006/relationships/image" Target="../media/image510.png"/><Relationship Id="rId5" Type="http://schemas.openxmlformats.org/officeDocument/2006/relationships/image" Target="../media/image470.jpeg"/><Relationship Id="rId15" Type="http://schemas.openxmlformats.org/officeDocument/2006/relationships/image" Target="../media/image505.png"/><Relationship Id="rId23" Type="http://schemas.openxmlformats.org/officeDocument/2006/relationships/customXml" Target="../ink/ink445.xml"/><Relationship Id="rId10" Type="http://schemas.openxmlformats.org/officeDocument/2006/relationships/customXml" Target="../ink/ink440.xml"/><Relationship Id="rId19" Type="http://schemas.openxmlformats.org/officeDocument/2006/relationships/hyperlink" Target="https://www.forbes.com/sites/charliefink/2020/05/27/remote-collaboration-and-virtual-conferences-the-future-of-work/#37f076b96b9c" TargetMode="External"/><Relationship Id="rId4" Type="http://schemas.openxmlformats.org/officeDocument/2006/relationships/notesSlide" Target="../notesSlides/notesSlide75.xml"/><Relationship Id="rId9" Type="http://schemas.openxmlformats.org/officeDocument/2006/relationships/image" Target="../media/image502.png"/><Relationship Id="rId14" Type="http://schemas.openxmlformats.org/officeDocument/2006/relationships/customXml" Target="../ink/ink442.xml"/><Relationship Id="rId22" Type="http://schemas.openxmlformats.org/officeDocument/2006/relationships/image" Target="../media/image509.png"/></Relationships>
</file>

<file path=ppt/slides/_rels/slide89.xml.rels><?xml version="1.0" encoding="UTF-8" standalone="yes"?>
<Relationships xmlns="http://schemas.openxmlformats.org/package/2006/relationships"><Relationship Id="rId8" Type="http://schemas.openxmlformats.org/officeDocument/2006/relationships/image" Target="../media/image476.png"/><Relationship Id="rId13" Type="http://schemas.openxmlformats.org/officeDocument/2006/relationships/image" Target="../media/image483.png"/><Relationship Id="rId3" Type="http://schemas.openxmlformats.org/officeDocument/2006/relationships/hyperlink" Target="https://artivive.com/" TargetMode="External"/><Relationship Id="rId7" Type="http://schemas.openxmlformats.org/officeDocument/2006/relationships/hyperlink" Target="https://arize.io/" TargetMode="External"/><Relationship Id="rId12" Type="http://schemas.openxmlformats.org/officeDocument/2006/relationships/image" Target="../media/image482.png"/><Relationship Id="rId2" Type="http://schemas.openxmlformats.org/officeDocument/2006/relationships/notesSlide" Target="../notesSlides/notesSlide76.xml"/><Relationship Id="rId16" Type="http://schemas.openxmlformats.org/officeDocument/2006/relationships/image" Target="../media/image486.png"/><Relationship Id="rId1" Type="http://schemas.openxmlformats.org/officeDocument/2006/relationships/slideLayout" Target="../slideLayouts/slideLayout13.xml"/><Relationship Id="rId6" Type="http://schemas.openxmlformats.org/officeDocument/2006/relationships/hyperlink" Target="https://play.google.com/store/apps/details?id=com.inter_ikea.place&amp;hl=de_AT" TargetMode="External"/><Relationship Id="rId11" Type="http://schemas.openxmlformats.org/officeDocument/2006/relationships/image" Target="../media/image479.png"/><Relationship Id="rId5" Type="http://schemas.openxmlformats.org/officeDocument/2006/relationships/hyperlink" Target="https://assemblrworld.com/" TargetMode="External"/><Relationship Id="rId15" Type="http://schemas.openxmlformats.org/officeDocument/2006/relationships/image" Target="../media/image485.png"/><Relationship Id="rId10" Type="http://schemas.openxmlformats.org/officeDocument/2006/relationships/image" Target="../media/image478.png"/><Relationship Id="rId4" Type="http://schemas.openxmlformats.org/officeDocument/2006/relationships/hyperlink" Target="https://www.zappar.com/" TargetMode="External"/><Relationship Id="rId9" Type="http://schemas.openxmlformats.org/officeDocument/2006/relationships/image" Target="../media/image477.png"/><Relationship Id="rId14" Type="http://schemas.openxmlformats.org/officeDocument/2006/relationships/image" Target="../media/image48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87.png"/><Relationship Id="rId1" Type="http://schemas.openxmlformats.org/officeDocument/2006/relationships/slideLayout" Target="../slideLayouts/slideLayout13.xml"/><Relationship Id="rId6" Type="http://schemas.openxmlformats.org/officeDocument/2006/relationships/image" Target="../media/image509.jpeg"/><Relationship Id="rId5" Type="http://schemas.openxmlformats.org/officeDocument/2006/relationships/image" Target="../media/image508.png"/><Relationship Id="rId4" Type="http://schemas.openxmlformats.org/officeDocument/2006/relationships/image" Target="../media/image507.png"/></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time_continue=373&amp;v=byrY_epw7Hc" TargetMode="External"/><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www.awexr.com/" TargetMode="External"/><Relationship Id="rId7" Type="http://schemas.openxmlformats.org/officeDocument/2006/relationships/hyperlink" Target="https://vrgeschichten.de/"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hyperlink" Target="https://www.roadtovr.com/" TargetMode="External"/><Relationship Id="rId5" Type="http://schemas.openxmlformats.org/officeDocument/2006/relationships/hyperlink" Target="https://www.vrnerds.de/" TargetMode="External"/><Relationship Id="rId4" Type="http://schemas.openxmlformats.org/officeDocument/2006/relationships/hyperlink" Target="https://s2019.siggraph.org/"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wivr.net/" TargetMode="External"/><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hyperlink" Target="https://www.thememo.com/2016/06/08/women-in-vr-women-in-tech-virtual-reality-unity3d-unity-labs-dio-gonzalez/" TargetMode="External"/><Relationship Id="rId5" Type="http://schemas.openxmlformats.org/officeDocument/2006/relationships/hyperlink" Target="http://www.20min.ch/schweiz/news/story/Frau-in-Virtual-Reality-Spiel-sexuell-belaestigt-17938508" TargetMode="External"/><Relationship Id="rId4" Type="http://schemas.openxmlformats.org/officeDocument/2006/relationships/hyperlink" Target="https://vrodo.de/studie-zwei-drittel-der-frauen-haben-kein-interesse-an-virtual-reality/"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www.maxboxvr.com/phones-work-compatible-google-cardboard"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4" name="Picture 3" descr="A picture containing sitting, front, table, lit&#10;&#10;Description automatically generated">
            <a:extLst>
              <a:ext uri="{FF2B5EF4-FFF2-40B4-BE49-F238E27FC236}">
                <a16:creationId xmlns:a16="http://schemas.microsoft.com/office/drawing/2014/main" id="{87F5AF33-ADC2-427B-830F-17D9640DC3D0}"/>
              </a:ext>
            </a:extLst>
          </p:cNvPr>
          <p:cNvPicPr>
            <a:picLocks noChangeAspect="1"/>
          </p:cNvPicPr>
          <p:nvPr/>
        </p:nvPicPr>
        <p:blipFill>
          <a:blip r:embed="rId3">
            <a:alphaModFix/>
          </a:blip>
          <a:stretch>
            <a:fillRect/>
          </a:stretch>
        </p:blipFill>
        <p:spPr>
          <a:xfrm>
            <a:off x="0" y="0"/>
            <a:ext cx="9144000" cy="5143500"/>
          </a:xfrm>
          <a:prstGeom prst="rect">
            <a:avLst/>
          </a:prstGeom>
        </p:spPr>
      </p:pic>
      <p:sp>
        <p:nvSpPr>
          <p:cNvPr id="75" name="Google Shape;55;p13"/>
          <p:cNvSpPr txBox="1">
            <a:spLocks noGrp="1"/>
          </p:cNvSpPr>
          <p:nvPr>
            <p:ph type="subTitle" idx="1"/>
          </p:nvPr>
        </p:nvSpPr>
        <p:spPr>
          <a:xfrm>
            <a:off x="2882958" y="2777939"/>
            <a:ext cx="6019869" cy="3296241"/>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de-DE" dirty="0">
                <a:solidFill>
                  <a:schemeClr val="bg1"/>
                </a:solidFill>
              </a:rPr>
              <a:t>praktisch gestalten</a:t>
            </a:r>
          </a:p>
          <a:p>
            <a:pPr marL="0" lvl="0" indent="0" algn="r" rtl="0">
              <a:spcBef>
                <a:spcPts val="0"/>
              </a:spcBef>
              <a:spcAft>
                <a:spcPts val="600"/>
              </a:spcAft>
              <a:buNone/>
            </a:pPr>
            <a:endParaRPr lang="de-DE" dirty="0">
              <a:solidFill>
                <a:schemeClr val="bg1"/>
              </a:solidFill>
            </a:endParaRPr>
          </a:p>
          <a:p>
            <a:pPr marL="0" lvl="0" indent="0" algn="r" rtl="0">
              <a:spcBef>
                <a:spcPts val="0"/>
              </a:spcBef>
              <a:spcAft>
                <a:spcPts val="600"/>
              </a:spcAft>
              <a:buNone/>
            </a:pPr>
            <a:r>
              <a:rPr lang="de-DE" dirty="0">
                <a:solidFill>
                  <a:schemeClr val="bg1"/>
                </a:solidFill>
              </a:rPr>
              <a:t>DI Susanne Meerwald-Stadler ditact20</a:t>
            </a:r>
          </a:p>
        </p:txBody>
      </p:sp>
      <p:sp>
        <p:nvSpPr>
          <p:cNvPr id="2" name="Slide Number Placeholder 1">
            <a:extLst>
              <a:ext uri="{FF2B5EF4-FFF2-40B4-BE49-F238E27FC236}">
                <a16:creationId xmlns:a16="http://schemas.microsoft.com/office/drawing/2014/main" id="{9E1436E0-5C49-4860-A8AA-2F82C46B10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Augmented Reality (AR)</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vs.</a:t>
            </a:r>
          </a:p>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Virtual Reality (VR)</a:t>
            </a:r>
          </a:p>
        </p:txBody>
      </p:sp>
      <p:sp>
        <p:nvSpPr>
          <p:cNvPr id="2" name="Slide Number Placeholder 1">
            <a:extLst>
              <a:ext uri="{FF2B5EF4-FFF2-40B4-BE49-F238E27FC236}">
                <a16:creationId xmlns:a16="http://schemas.microsoft.com/office/drawing/2014/main" id="{B89F93AA-F1FF-4911-B6E5-ED873764C75F}"/>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10</a:t>
            </a:fld>
            <a:endParaRPr lang="en-US" sz="800">
              <a:solidFill>
                <a:srgbClr val="FFFFFF"/>
              </a:solidFill>
            </a:endParaRPr>
          </a:p>
        </p:txBody>
      </p:sp>
    </p:spTree>
    <p:extLst>
      <p:ext uri="{BB962C8B-B14F-4D97-AF65-F5344CB8AC3E}">
        <p14:creationId xmlns:p14="http://schemas.microsoft.com/office/powerpoint/2010/main" val="4239307139"/>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 2</a:t>
            </a:r>
            <a:endParaRPr/>
          </a:p>
        </p:txBody>
      </p:sp>
      <p:sp>
        <p:nvSpPr>
          <p:cNvPr id="562" name="Google Shape;562;p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Clr>
                <a:schemeClr val="dk1"/>
              </a:buClr>
              <a:buSzPts val="1100"/>
              <a:buFont typeface="Arial"/>
              <a:buNone/>
            </a:pPr>
            <a:r>
              <a:rPr lang="en"/>
              <a:t>Display: LCD</a:t>
            </a:r>
            <a:endParaRPr/>
          </a:p>
          <a:p>
            <a:pPr marL="0" lvl="0" indent="0" algn="l" rtl="0">
              <a:spcBef>
                <a:spcPts val="1600"/>
              </a:spcBef>
              <a:spcAft>
                <a:spcPts val="0"/>
              </a:spcAft>
              <a:buClr>
                <a:schemeClr val="dk1"/>
              </a:buClr>
              <a:buSzPts val="1100"/>
              <a:buFont typeface="Arial"/>
              <a:buNone/>
            </a:pPr>
            <a:r>
              <a:rPr lang="en"/>
              <a:t>Auflösung: 2250 x 1440</a:t>
            </a:r>
            <a:endParaRPr/>
          </a:p>
          <a:p>
            <a:pPr marL="0" lvl="0" indent="0" algn="l" rtl="0">
              <a:spcBef>
                <a:spcPts val="1600"/>
              </a:spcBef>
              <a:spcAft>
                <a:spcPts val="0"/>
              </a:spcAft>
              <a:buClr>
                <a:schemeClr val="dk1"/>
              </a:buClr>
              <a:buSzPts val="1100"/>
              <a:buFont typeface="Arial"/>
              <a:buNone/>
            </a:pPr>
            <a:r>
              <a:rPr lang="en"/>
              <a:t>Framerate: 60 Hz</a:t>
            </a:r>
            <a:endParaRPr/>
          </a:p>
          <a:p>
            <a:pPr marL="0" lvl="0" indent="0" algn="l" rtl="0">
              <a:spcBef>
                <a:spcPts val="1600"/>
              </a:spcBef>
              <a:spcAft>
                <a:spcPts val="0"/>
              </a:spcAft>
              <a:buClr>
                <a:schemeClr val="dk1"/>
              </a:buClr>
              <a:buSzPts val="1100"/>
              <a:buFont typeface="Arial"/>
              <a:buNone/>
            </a:pPr>
            <a:r>
              <a:rPr lang="en"/>
              <a:t>Sichtfeld: 90 Grad</a:t>
            </a:r>
            <a:endParaRPr/>
          </a:p>
          <a:p>
            <a:pPr marL="0" lvl="0" indent="0" algn="l" rtl="0">
              <a:spcBef>
                <a:spcPts val="1600"/>
              </a:spcBef>
              <a:spcAft>
                <a:spcPts val="0"/>
              </a:spcAft>
              <a:buClr>
                <a:schemeClr val="dk1"/>
              </a:buClr>
              <a:buSzPts val="1100"/>
              <a:buFont typeface="Arial"/>
              <a:buNone/>
            </a:pPr>
            <a:r>
              <a:rPr lang="en"/>
              <a:t>Gewicht: 470 g</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815934F8-4571-4A6B-88E1-39B3474A8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Aryzon</a:t>
            </a:r>
            <a:endParaRPr/>
          </a:p>
        </p:txBody>
      </p:sp>
      <p:sp>
        <p:nvSpPr>
          <p:cNvPr id="568" name="Google Shape;568;p9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a:t>
            </a:r>
            <a:endParaRPr dirty="0"/>
          </a:p>
          <a:p>
            <a:pPr marL="0" lvl="0" indent="0" algn="l" rtl="0">
              <a:spcBef>
                <a:spcPts val="1600"/>
              </a:spcBef>
              <a:spcAft>
                <a:spcPts val="0"/>
              </a:spcAft>
              <a:buNone/>
            </a:pPr>
            <a:r>
              <a:rPr lang="en" dirty="0"/>
              <a:t>Technische Spezifikation:</a:t>
            </a:r>
          </a:p>
          <a:p>
            <a:pPr marL="0" lvl="0" indent="0" algn="l" rtl="0">
              <a:spcBef>
                <a:spcPts val="1600"/>
              </a:spcBef>
              <a:spcAft>
                <a:spcPts val="0"/>
              </a:spcAft>
              <a:buNone/>
            </a:pPr>
            <a:r>
              <a:rPr lang="en" dirty="0"/>
              <a:t>DOF: 3</a:t>
            </a:r>
            <a:endParaRPr dirty="0"/>
          </a:p>
          <a:p>
            <a:pPr marL="0" lvl="0" indent="0" algn="l" rtl="0">
              <a:spcBef>
                <a:spcPts val="1600"/>
              </a:spcBef>
              <a:spcAft>
                <a:spcPts val="1600"/>
              </a:spcAft>
              <a:buNone/>
            </a:pPr>
            <a:r>
              <a:rPr lang="en" sz="1100" u="sng" dirty="0">
                <a:solidFill>
                  <a:schemeClr val="hlink"/>
                </a:solidFill>
                <a:hlinkClick r:id="rId3"/>
              </a:rPr>
              <a:t>https://www.aryzon.com/faq</a:t>
            </a:r>
            <a:r>
              <a:rPr lang="en" dirty="0"/>
              <a:t> </a:t>
            </a:r>
            <a:endParaRPr dirty="0"/>
          </a:p>
        </p:txBody>
      </p:sp>
      <p:sp>
        <p:nvSpPr>
          <p:cNvPr id="2" name="Slide Number Placeholder 1">
            <a:extLst>
              <a:ext uri="{FF2B5EF4-FFF2-40B4-BE49-F238E27FC236}">
                <a16:creationId xmlns:a16="http://schemas.microsoft.com/office/drawing/2014/main" id="{5372F8A1-676B-4025-A257-F1277F3F1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AR</a:t>
            </a:r>
            <a:endParaRPr/>
          </a:p>
        </p:txBody>
      </p:sp>
      <p:sp>
        <p:nvSpPr>
          <p:cNvPr id="574" name="Google Shape;574;p9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xx</a:t>
            </a:r>
            <a:endParaRPr/>
          </a:p>
          <a:p>
            <a:pPr marL="0" lvl="0" indent="0" algn="l" rtl="0">
              <a:spcBef>
                <a:spcPts val="1600"/>
              </a:spcBef>
              <a:spcAft>
                <a:spcPts val="0"/>
              </a:spcAft>
              <a:buNone/>
            </a:pPr>
            <a:r>
              <a:rPr lang="en"/>
              <a:t>Ist dein Phone AR Ready?</a:t>
            </a:r>
            <a:endParaRPr/>
          </a:p>
          <a:p>
            <a:pPr marL="0" lvl="0" indent="0" algn="l" rtl="0">
              <a:spcBef>
                <a:spcPts val="1600"/>
              </a:spcBef>
              <a:spcAft>
                <a:spcPts val="0"/>
              </a:spcAft>
              <a:buNone/>
            </a:pPr>
            <a:r>
              <a:rPr lang="en" sz="1100" u="sng">
                <a:solidFill>
                  <a:schemeClr val="hlink"/>
                </a:solidFill>
                <a:hlinkClick r:id="rId3"/>
              </a:rPr>
              <a:t>https://www.androidcentral.com/every-android-phone-arcore-right-now</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ARCore, ARKit, ARToolkit, Vuforia, Wikitude</a:t>
            </a:r>
            <a:endParaRPr/>
          </a:p>
        </p:txBody>
      </p:sp>
      <p:sp>
        <p:nvSpPr>
          <p:cNvPr id="2" name="Slide Number Placeholder 1">
            <a:extLst>
              <a:ext uri="{FF2B5EF4-FFF2-40B4-BE49-F238E27FC236}">
                <a16:creationId xmlns:a16="http://schemas.microsoft.com/office/drawing/2014/main" id="{C90B50AE-713F-483D-8673-04582EB39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Samsung Gear 360 Grad</a:t>
            </a:r>
            <a:endParaRPr/>
          </a:p>
        </p:txBody>
      </p:sp>
      <p:sp>
        <p:nvSpPr>
          <p:cNvPr id="580" name="Google Shape;580;p9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Preis: ab 150 Euro</a:t>
            </a:r>
            <a:endParaRPr/>
          </a:p>
          <a:p>
            <a:pPr marL="0" lvl="0" indent="0" algn="l" rtl="0">
              <a:spcBef>
                <a:spcPts val="1600"/>
              </a:spcBef>
              <a:spcAft>
                <a:spcPts val="0"/>
              </a:spcAft>
              <a:buNone/>
            </a:pPr>
            <a:r>
              <a:rPr lang="en"/>
              <a:t>Foto &amp; Video, Aufnahme in 4K</a:t>
            </a:r>
            <a:endParaRPr/>
          </a:p>
          <a:p>
            <a:pPr marL="0" lvl="0" indent="0" algn="l" rtl="0">
              <a:spcBef>
                <a:spcPts val="1600"/>
              </a:spcBef>
              <a:spcAft>
                <a:spcPts val="0"/>
              </a:spcAft>
              <a:buNone/>
            </a:pPr>
            <a:r>
              <a:rPr lang="en"/>
              <a:t>Technische Spezifikation: </a:t>
            </a:r>
            <a:endParaRPr/>
          </a:p>
          <a:p>
            <a:pPr marL="0" lvl="0" indent="0" algn="l" rtl="0">
              <a:spcBef>
                <a:spcPts val="1600"/>
              </a:spcBef>
              <a:spcAft>
                <a:spcPts val="0"/>
              </a:spcAft>
              <a:buNone/>
            </a:pPr>
            <a:r>
              <a:rPr lang="en"/>
              <a:t>Auflösung: 5472 x 2736</a:t>
            </a:r>
            <a:endParaRPr/>
          </a:p>
          <a:p>
            <a:pPr marL="0" lvl="0" indent="0" algn="l" rtl="0">
              <a:spcBef>
                <a:spcPts val="1600"/>
              </a:spcBef>
              <a:spcAft>
                <a:spcPts val="1600"/>
              </a:spcAft>
              <a:buNone/>
            </a:pPr>
            <a:r>
              <a:rPr lang="en" sz="1100" u="sng">
                <a:solidFill>
                  <a:schemeClr val="hlink"/>
                </a:solidFill>
                <a:hlinkClick r:id="rId3"/>
              </a:rPr>
              <a:t>https://www.samsung.com/ch/wearables/gear-360-r210/</a:t>
            </a:r>
            <a:endParaRPr/>
          </a:p>
        </p:txBody>
      </p:sp>
      <p:sp>
        <p:nvSpPr>
          <p:cNvPr id="2" name="Slide Number Placeholder 1">
            <a:extLst>
              <a:ext uri="{FF2B5EF4-FFF2-40B4-BE49-F238E27FC236}">
                <a16:creationId xmlns:a16="http://schemas.microsoft.com/office/drawing/2014/main" id="{535C0903-7D4F-40A9-926C-B79CF0CA4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40A4-7432-4AC8-8C57-3CF773B9EAEC}"/>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40F81620-7CF9-46DE-AE75-13EE0276F72E}"/>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632C2AC7-5F9B-45B1-B390-931193F8E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6" name="Picture 5">
            <a:extLst>
              <a:ext uri="{FF2B5EF4-FFF2-40B4-BE49-F238E27FC236}">
                <a16:creationId xmlns:a16="http://schemas.microsoft.com/office/drawing/2014/main" id="{49F0269C-B84E-4D0E-AE07-1438E9BA365B}"/>
              </a:ext>
            </a:extLst>
          </p:cNvPr>
          <p:cNvPicPr>
            <a:picLocks noChangeAspect="1"/>
          </p:cNvPicPr>
          <p:nvPr/>
        </p:nvPicPr>
        <p:blipFill>
          <a:blip r:embed="rId2"/>
          <a:stretch>
            <a:fillRect/>
          </a:stretch>
        </p:blipFill>
        <p:spPr>
          <a:xfrm>
            <a:off x="1473715" y="0"/>
            <a:ext cx="6196569" cy="5143500"/>
          </a:xfrm>
          <a:prstGeom prst="rect">
            <a:avLst/>
          </a:prstGeom>
        </p:spPr>
      </p:pic>
    </p:spTree>
    <p:extLst>
      <p:ext uri="{BB962C8B-B14F-4D97-AF65-F5344CB8AC3E}">
        <p14:creationId xmlns:p14="http://schemas.microsoft.com/office/powerpoint/2010/main" val="38810380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5BA-147A-49CF-A6F8-DA0F39AF3EE9}"/>
              </a:ext>
            </a:extLst>
          </p:cNvPr>
          <p:cNvSpPr>
            <a:spLocks noGrp="1"/>
          </p:cNvSpPr>
          <p:nvPr>
            <p:ph type="title"/>
          </p:nvPr>
        </p:nvSpPr>
        <p:spPr/>
        <p:txBody>
          <a:bodyPr/>
          <a:lstStyle/>
          <a:p>
            <a:r>
              <a:rPr lang="de-DE" dirty="0" err="1"/>
              <a:t>Uncanny</a:t>
            </a:r>
            <a:r>
              <a:rPr lang="de-DE" dirty="0"/>
              <a:t> Valley Akzeptanzlücke</a:t>
            </a:r>
            <a:endParaRPr lang="en-AT" dirty="0"/>
          </a:p>
        </p:txBody>
      </p:sp>
      <p:sp>
        <p:nvSpPr>
          <p:cNvPr id="3" name="Text Placeholder 2">
            <a:extLst>
              <a:ext uri="{FF2B5EF4-FFF2-40B4-BE49-F238E27FC236}">
                <a16:creationId xmlns:a16="http://schemas.microsoft.com/office/drawing/2014/main" id="{AC968939-BBEA-4678-B0B8-75BF4C893321}"/>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CF7C2ACB-3CEC-42D5-B3AD-298E4C48E2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2529976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C4F5-FC35-48E4-83EA-616AC5C2F09D}"/>
              </a:ext>
            </a:extLst>
          </p:cNvPr>
          <p:cNvSpPr>
            <a:spLocks noGrp="1"/>
          </p:cNvSpPr>
          <p:nvPr>
            <p:ph type="title"/>
          </p:nvPr>
        </p:nvSpPr>
        <p:spPr/>
        <p:txBody>
          <a:bodyPr/>
          <a:lstStyle/>
          <a:p>
            <a:r>
              <a:rPr lang="de-DE" dirty="0" err="1"/>
              <a:t>Requirements</a:t>
            </a:r>
            <a:r>
              <a:rPr lang="de-DE" dirty="0"/>
              <a:t> </a:t>
            </a:r>
            <a:r>
              <a:rPr lang="de-DE" dirty="0" err="1"/>
              <a:t>for</a:t>
            </a:r>
            <a:r>
              <a:rPr lang="de-DE" dirty="0"/>
              <a:t> AR in Classroom</a:t>
            </a:r>
            <a:endParaRPr lang="en-AT" dirty="0"/>
          </a:p>
        </p:txBody>
      </p:sp>
      <p:sp>
        <p:nvSpPr>
          <p:cNvPr id="3" name="Text Placeholder 2">
            <a:extLst>
              <a:ext uri="{FF2B5EF4-FFF2-40B4-BE49-F238E27FC236}">
                <a16:creationId xmlns:a16="http://schemas.microsoft.com/office/drawing/2014/main" id="{23BF7E0C-A4CC-49AD-B7FF-0A9E3786DE7D}"/>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009B6412-E4F4-413D-841D-C534B4C29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pic>
        <p:nvPicPr>
          <p:cNvPr id="6" name="Picture 5">
            <a:extLst>
              <a:ext uri="{FF2B5EF4-FFF2-40B4-BE49-F238E27FC236}">
                <a16:creationId xmlns:a16="http://schemas.microsoft.com/office/drawing/2014/main" id="{2872B49F-357D-4BC6-ACF2-D743A3651869}"/>
              </a:ext>
            </a:extLst>
          </p:cNvPr>
          <p:cNvPicPr>
            <a:picLocks noChangeAspect="1"/>
          </p:cNvPicPr>
          <p:nvPr/>
        </p:nvPicPr>
        <p:blipFill>
          <a:blip r:embed="rId3"/>
          <a:stretch>
            <a:fillRect/>
          </a:stretch>
        </p:blipFill>
        <p:spPr>
          <a:xfrm>
            <a:off x="238125" y="938212"/>
            <a:ext cx="8667750" cy="3267075"/>
          </a:xfrm>
          <a:prstGeom prst="rect">
            <a:avLst/>
          </a:prstGeom>
        </p:spPr>
      </p:pic>
    </p:spTree>
    <p:extLst>
      <p:ext uri="{BB962C8B-B14F-4D97-AF65-F5344CB8AC3E}">
        <p14:creationId xmlns:p14="http://schemas.microsoft.com/office/powerpoint/2010/main" val="412570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AR</a:t>
            </a:r>
            <a:endParaRPr/>
          </a:p>
        </p:txBody>
      </p:sp>
      <p:sp>
        <p:nvSpPr>
          <p:cNvPr id="113" name="Google Shape;113;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Augmented Reality (AR) is defined as a real-time direct or indirect view of a physical real-world environment that has been enhanced, or augmented, by adding virtual computer-generated information to it.</a:t>
            </a:r>
            <a:endParaRPr/>
          </a:p>
          <a:p>
            <a:pPr marL="0" lvl="0" indent="0" algn="r" rtl="0">
              <a:lnSpc>
                <a:spcPct val="100000"/>
              </a:lnSpc>
              <a:spcBef>
                <a:spcPts val="1600"/>
              </a:spcBef>
              <a:spcAft>
                <a:spcPts val="0"/>
              </a:spcAft>
              <a:buNone/>
            </a:pPr>
            <a:r>
              <a:rPr lang="en" sz="800"/>
              <a:t>Julie Carmigniani ; Borko Furht ; Marco Anisetti ; Paolo Ceravolo ; Ernesto Damiani ; Misa Ivkovic , </a:t>
            </a:r>
            <a:endParaRPr sz="800"/>
          </a:p>
          <a:p>
            <a:pPr marL="0" lvl="0" indent="0" algn="r" rtl="0">
              <a:lnSpc>
                <a:spcPct val="100000"/>
              </a:lnSpc>
              <a:spcBef>
                <a:spcPts val="0"/>
              </a:spcBef>
              <a:spcAft>
                <a:spcPts val="0"/>
              </a:spcAft>
              <a:buNone/>
            </a:pPr>
            <a:r>
              <a:rPr lang="en" sz="800"/>
              <a:t>“Augmented Reality Technologies, Systems and Applications,” Multimedia Tools and Applications, 51, no. 1 (2011): 342</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
              <a:t>An AR system has three characteristics: </a:t>
            </a:r>
            <a:endParaRPr/>
          </a:p>
          <a:p>
            <a:pPr marL="457200" lvl="0" indent="-342900" algn="l" rtl="0">
              <a:spcBef>
                <a:spcPts val="0"/>
              </a:spcBef>
              <a:spcAft>
                <a:spcPts val="0"/>
              </a:spcAft>
              <a:buSzPts val="1800"/>
              <a:buAutoNum type="arabicPeriod"/>
            </a:pPr>
            <a:r>
              <a:rPr lang="en"/>
              <a:t>Combines real and virtual </a:t>
            </a:r>
            <a:endParaRPr/>
          </a:p>
          <a:p>
            <a:pPr marL="457200" lvl="0" indent="-342900" algn="l" rtl="0">
              <a:spcBef>
                <a:spcPts val="0"/>
              </a:spcBef>
              <a:spcAft>
                <a:spcPts val="0"/>
              </a:spcAft>
              <a:buSzPts val="1800"/>
              <a:buAutoNum type="arabicPeriod"/>
            </a:pPr>
            <a:r>
              <a:rPr lang="en"/>
              <a:t>Interactive in real time</a:t>
            </a:r>
            <a:endParaRPr/>
          </a:p>
          <a:p>
            <a:pPr marL="457200" lvl="0" indent="-342900" algn="l" rtl="0">
              <a:spcBef>
                <a:spcPts val="0"/>
              </a:spcBef>
              <a:spcAft>
                <a:spcPts val="0"/>
              </a:spcAft>
              <a:buSzPts val="1800"/>
              <a:buAutoNum type="arabicPeriod"/>
            </a:pPr>
            <a:r>
              <a:rPr lang="en"/>
              <a:t>Registered in 3D </a:t>
            </a:r>
            <a:endParaRPr/>
          </a:p>
          <a:p>
            <a:pPr marL="0" lvl="0" indent="0" algn="l" rtl="0">
              <a:spcBef>
                <a:spcPts val="0"/>
              </a:spcBef>
              <a:spcAft>
                <a:spcPts val="0"/>
              </a:spcAft>
              <a:buNone/>
            </a:pPr>
            <a:endParaRPr sz="800"/>
          </a:p>
          <a:p>
            <a:pPr marL="0" lvl="0" indent="0" algn="r" rtl="0">
              <a:spcBef>
                <a:spcPts val="0"/>
              </a:spcBef>
              <a:spcAft>
                <a:spcPts val="1600"/>
              </a:spcAft>
              <a:buNone/>
            </a:pPr>
            <a:r>
              <a:rPr lang="en" sz="800"/>
              <a:t>Azuma, Ronald T. "A survey of augmented reality." Presence: Teleoperators and virtual environments 6.4 (1997): 355-385.</a:t>
            </a:r>
            <a:endParaRPr sz="800"/>
          </a:p>
        </p:txBody>
      </p:sp>
      <p:sp>
        <p:nvSpPr>
          <p:cNvPr id="2" name="Slide Number Placeholder 1">
            <a:extLst>
              <a:ext uri="{FF2B5EF4-FFF2-40B4-BE49-F238E27FC236}">
                <a16:creationId xmlns:a16="http://schemas.microsoft.com/office/drawing/2014/main" id="{90377B8C-318F-4A41-8B83-6B34FDA5F2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23"/>
          <p:cNvSpPr txBox="1">
            <a:spLocks noGrp="1"/>
          </p:cNvSpPr>
          <p:nvPr>
            <p:ph type="body" idx="1"/>
          </p:nvPr>
        </p:nvSpPr>
        <p:spPr>
          <a:xfrm>
            <a:off x="311700" y="3555999"/>
            <a:ext cx="8520600" cy="1012875"/>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800" dirty="0"/>
              <a:t>Ori Inbar presentation, laws from Lex Ardez</a:t>
            </a:r>
            <a:endParaRPr sz="800" dirty="0"/>
          </a:p>
        </p:txBody>
      </p:sp>
      <p:sp>
        <p:nvSpPr>
          <p:cNvPr id="3" name="Slide Number Placeholder 2">
            <a:extLst>
              <a:ext uri="{FF2B5EF4-FFF2-40B4-BE49-F238E27FC236}">
                <a16:creationId xmlns:a16="http://schemas.microsoft.com/office/drawing/2014/main" id="{7F04C7A9-F9E7-44F6-8C09-5F42F13E9A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2" name="Online Media 1" title="HYPER-REALITY">
            <a:hlinkClick r:id="" action="ppaction://media"/>
            <a:extLst>
              <a:ext uri="{FF2B5EF4-FFF2-40B4-BE49-F238E27FC236}">
                <a16:creationId xmlns:a16="http://schemas.microsoft.com/office/drawing/2014/main" id="{161D815C-7646-497E-8759-8BDD7D73356E}"/>
              </a:ext>
            </a:extLst>
          </p:cNvPr>
          <p:cNvPicPr>
            <a:picLocks noRot="1" noChangeAspect="1"/>
          </p:cNvPicPr>
          <p:nvPr>
            <a:videoFile r:link="rId1"/>
          </p:nvPr>
        </p:nvPicPr>
        <p:blipFill>
          <a:blip r:embed="rId4"/>
          <a:stretch>
            <a:fillRect/>
          </a:stretch>
        </p:blipFill>
        <p:spPr>
          <a:xfrm>
            <a:off x="0" y="0"/>
            <a:ext cx="9132083" cy="513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VR</a:t>
            </a:r>
            <a:endParaRPr/>
          </a:p>
        </p:txBody>
      </p:sp>
      <p:sp>
        <p:nvSpPr>
          <p:cNvPr id="125" name="Google Shape;125;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Reality refers to immersive, interactive, multi-sensory, viewer-centered, three dimensional computer-generated environments and the combination of technologies required to build these environments. </a:t>
            </a:r>
            <a:endParaRPr/>
          </a:p>
          <a:p>
            <a:pPr marL="0" lvl="0" indent="0" algn="r" rtl="0">
              <a:spcBef>
                <a:spcPts val="1600"/>
              </a:spcBef>
              <a:spcAft>
                <a:spcPts val="0"/>
              </a:spcAft>
              <a:buNone/>
            </a:pPr>
            <a:r>
              <a:rPr lang="en" sz="800"/>
              <a:t>Carolina Cruz-Neira, Siggraph’93 Course Notes “Virtual Reality Overview”</a:t>
            </a:r>
            <a:endParaRPr sz="800"/>
          </a:p>
          <a:p>
            <a:pPr marL="0" lvl="0" indent="0" algn="l" rtl="0">
              <a:spcBef>
                <a:spcPts val="1600"/>
              </a:spcBef>
              <a:spcAft>
                <a:spcPts val="0"/>
              </a:spcAft>
              <a:buNone/>
            </a:pPr>
            <a:r>
              <a:rPr lang="en"/>
              <a:t>Goal of VR : “ … to make it feel like you're actually in a place that you are not.” </a:t>
            </a:r>
            <a:endParaRPr/>
          </a:p>
          <a:p>
            <a:pPr marL="0" lvl="0" indent="0" algn="r" rtl="0">
              <a:spcBef>
                <a:spcPts val="1600"/>
              </a:spcBef>
              <a:spcAft>
                <a:spcPts val="1600"/>
              </a:spcAft>
              <a:buNone/>
            </a:pPr>
            <a:r>
              <a:rPr lang="en" sz="800"/>
              <a:t>Palmer Luckey, Co-founder, Oculus</a:t>
            </a:r>
            <a:endParaRPr sz="800"/>
          </a:p>
        </p:txBody>
      </p:sp>
      <p:sp>
        <p:nvSpPr>
          <p:cNvPr id="2" name="Slide Number Placeholder 1">
            <a:extLst>
              <a:ext uri="{FF2B5EF4-FFF2-40B4-BE49-F238E27FC236}">
                <a16:creationId xmlns:a16="http://schemas.microsoft.com/office/drawing/2014/main" id="{219DDFEE-D0E1-4F46-A48B-CC3E748B3A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Reality-Virtuality Continuum Paul Milgram </a:t>
            </a:r>
            <a:endParaRPr/>
          </a:p>
        </p:txBody>
      </p:sp>
      <p:sp>
        <p:nvSpPr>
          <p:cNvPr id="137" name="Google Shape;137;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r" rtl="0">
              <a:spcBef>
                <a:spcPts val="1600"/>
              </a:spcBef>
              <a:spcAft>
                <a:spcPts val="1600"/>
              </a:spcAft>
              <a:buNone/>
            </a:pPr>
            <a:r>
              <a:rPr lang="en" sz="800"/>
              <a:t>P. Milgram and A. F. Kishino, Taxonomy of Mixed Reality Visual Displays IEICE Transactions on Information and Systems, E77-D(12), pp. 1321-1329, 1994.</a:t>
            </a:r>
            <a:endParaRPr sz="800"/>
          </a:p>
        </p:txBody>
      </p:sp>
      <p:sp>
        <p:nvSpPr>
          <p:cNvPr id="2" name="Slide Number Placeholder 1">
            <a:extLst>
              <a:ext uri="{FF2B5EF4-FFF2-40B4-BE49-F238E27FC236}">
                <a16:creationId xmlns:a16="http://schemas.microsoft.com/office/drawing/2014/main" id="{55F5953C-7B72-4265-A92B-F026BB2DBD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38" name="Google Shape;138;p26"/>
          <p:cNvPicPr preferRelativeResize="0"/>
          <p:nvPr/>
        </p:nvPicPr>
        <p:blipFill>
          <a:blip r:embed="rId3">
            <a:alphaModFix/>
          </a:blip>
          <a:stretch>
            <a:fillRect/>
          </a:stretch>
        </p:blipFill>
        <p:spPr>
          <a:xfrm>
            <a:off x="1616500" y="1437875"/>
            <a:ext cx="6096000" cy="190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t>„Wie tief taucht man in eine andere Welt ein.“ </a:t>
            </a:r>
          </a:p>
          <a:p>
            <a:pPr marL="114300" indent="0">
              <a:buNone/>
            </a:pPr>
            <a:endParaRPr lang="de-DE" dirty="0"/>
          </a:p>
          <a:p>
            <a:pPr marL="114300" indent="0">
              <a:buNone/>
            </a:pPr>
            <a:r>
              <a:rPr lang="de-DE" dirty="0"/>
              <a:t>Es gibt verschiedene Intensitätsstufen von Immersion. </a:t>
            </a:r>
          </a:p>
          <a:p>
            <a:pPr lvl="1"/>
            <a:r>
              <a:rPr lang="de-DE" dirty="0"/>
              <a:t>Mentale Immersion: Lesen eines spannenden Buches, wir malen uns die Handlung in bunten Bildern aus. Buchverfilmungen enttäuschen uns oft.</a:t>
            </a:r>
          </a:p>
          <a:p>
            <a:pPr lvl="1"/>
            <a:r>
              <a:rPr lang="de-DE" dirty="0"/>
              <a:t>Sensormotorische Immersion: Der Nutzer erfüllt sensormotorische Aufgaben die seine Fähigkeiten fordern.</a:t>
            </a:r>
          </a:p>
          <a:p>
            <a:pPr lvl="1"/>
            <a:r>
              <a:rPr lang="de-DE" dirty="0"/>
              <a:t>Physische Immersion:  </a:t>
            </a:r>
            <a:r>
              <a:rPr lang="de-DE" b="0" i="0" dirty="0">
                <a:solidFill>
                  <a:srgbClr val="1C2540"/>
                </a:solidFill>
                <a:effectLst/>
                <a:latin typeface="IBM Plex Sans"/>
              </a:rPr>
              <a:t>Alle physikalischen Dinge, die unsere diversen Sinne wahrnehmen, steigern oder verstärken die mentale Immersion.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8710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Presence (Anwesenheit, Gegenwärtigkeit)</a:t>
            </a:r>
            <a:br>
              <a:rPr lang="de-DE" dirty="0"/>
            </a:b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r>
              <a:rPr lang="de-DE" dirty="0">
                <a:solidFill>
                  <a:srgbClr val="1C2540"/>
                </a:solidFill>
                <a:latin typeface="IBM Plex Sans"/>
              </a:rPr>
              <a:t>„</a:t>
            </a:r>
            <a:r>
              <a:rPr lang="de-DE" b="0" i="0" dirty="0">
                <a:solidFill>
                  <a:srgbClr val="1C2540"/>
                </a:solidFill>
                <a:effectLst/>
                <a:latin typeface="IBM Plex Sans"/>
              </a:rPr>
              <a:t>Illusion hier zu sein“</a:t>
            </a:r>
          </a:p>
          <a:p>
            <a:pPr marL="114300" indent="0">
              <a:buNone/>
            </a:pPr>
            <a:endParaRPr lang="de-DE" dirty="0"/>
          </a:p>
          <a:p>
            <a:pPr marL="114300" indent="0">
              <a:buNone/>
            </a:pPr>
            <a:r>
              <a:rPr lang="de-DE" dirty="0"/>
              <a:t>Das Empfinden von Presence setzt sich aus verschiedenen Arten von Illusionen zusammen:</a:t>
            </a:r>
          </a:p>
          <a:p>
            <a:pPr lvl="1"/>
            <a:r>
              <a:rPr lang="de-DE" dirty="0"/>
              <a:t>Place Illusion (Raumempfinden), </a:t>
            </a:r>
          </a:p>
          <a:p>
            <a:pPr lvl="1"/>
            <a:r>
              <a:rPr lang="de-DE" dirty="0" err="1"/>
              <a:t>Plausability</a:t>
            </a:r>
            <a:r>
              <a:rPr lang="de-DE" dirty="0"/>
              <a:t> Illusion (</a:t>
            </a:r>
            <a:r>
              <a:rPr lang="en-US" dirty="0" err="1"/>
              <a:t>Glaubhaftigkeit</a:t>
            </a:r>
            <a:r>
              <a:rPr lang="en-US" dirty="0"/>
              <a:t>/</a:t>
            </a:r>
            <a:r>
              <a:rPr lang="en-US" dirty="0" err="1"/>
              <a:t>Überzeugdheit</a:t>
            </a:r>
            <a:r>
              <a:rPr lang="en-US" dirty="0"/>
              <a:t>)</a:t>
            </a:r>
            <a:endParaRPr lang="de-DE" dirty="0"/>
          </a:p>
          <a:p>
            <a:pPr lvl="1"/>
            <a:r>
              <a:rPr lang="de-DE" dirty="0"/>
              <a:t>Embodiment Illusion (Körperlichkeit)</a:t>
            </a:r>
            <a:r>
              <a:rPr lang="de-DE" b="0" i="0" dirty="0">
                <a:solidFill>
                  <a:srgbClr val="1C2540"/>
                </a:solidFill>
                <a:effectLst/>
                <a:latin typeface="IBM Plex Sans"/>
              </a:rPr>
              <a:t> </a:t>
            </a:r>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34464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56D7-6DEF-4D27-AC9A-088440EF7B5A}"/>
              </a:ext>
            </a:extLst>
          </p:cNvPr>
          <p:cNvSpPr>
            <a:spLocks noGrp="1"/>
          </p:cNvSpPr>
          <p:nvPr>
            <p:ph type="title"/>
          </p:nvPr>
        </p:nvSpPr>
        <p:spPr/>
        <p:txBody>
          <a:bodyPr/>
          <a:lstStyle/>
          <a:p>
            <a:r>
              <a:rPr lang="de-DE" dirty="0"/>
              <a:t>Immersion und Presence</a:t>
            </a:r>
            <a:endParaRPr lang="en-AT" dirty="0"/>
          </a:p>
        </p:txBody>
      </p:sp>
      <p:sp>
        <p:nvSpPr>
          <p:cNvPr id="3" name="Text Placeholder 2">
            <a:extLst>
              <a:ext uri="{FF2B5EF4-FFF2-40B4-BE49-F238E27FC236}">
                <a16:creationId xmlns:a16="http://schemas.microsoft.com/office/drawing/2014/main" id="{37A1E16C-0A81-4CF0-B979-53B2ACDDC0C0}"/>
              </a:ext>
            </a:extLst>
          </p:cNvPr>
          <p:cNvSpPr>
            <a:spLocks noGrp="1"/>
          </p:cNvSpPr>
          <p:nvPr>
            <p:ph type="body" idx="1"/>
          </p:nvPr>
        </p:nvSpPr>
        <p:spPr/>
        <p:txBody>
          <a:bodyPr/>
          <a:lstStyle/>
          <a:p>
            <a:pPr marL="114300" indent="0">
              <a:buNone/>
            </a:pPr>
            <a:endParaRPr lang="de-DE" dirty="0"/>
          </a:p>
          <a:p>
            <a:pPr marL="114300" indent="0">
              <a:buNone/>
            </a:pPr>
            <a:r>
              <a:rPr lang="de-DE" dirty="0">
                <a:solidFill>
                  <a:srgbClr val="1C2540"/>
                </a:solidFill>
                <a:latin typeface="IBM Plex Sans"/>
              </a:rPr>
              <a:t>J</a:t>
            </a:r>
            <a:r>
              <a:rPr lang="de-DE" b="0" i="0" dirty="0">
                <a:solidFill>
                  <a:srgbClr val="1C2540"/>
                </a:solidFill>
                <a:effectLst/>
                <a:latin typeface="IBM Plex Sans"/>
              </a:rPr>
              <a:t>e höher die Immersion ist, desto realer oder auch präsenter fühlt sich der Nutzer in der virtuellen Umgebung.</a:t>
            </a:r>
            <a:endParaRPr lang="en-AT" dirty="0"/>
          </a:p>
        </p:txBody>
      </p:sp>
      <p:sp>
        <p:nvSpPr>
          <p:cNvPr id="4" name="Slide Number Placeholder 3">
            <a:extLst>
              <a:ext uri="{FF2B5EF4-FFF2-40B4-BE49-F238E27FC236}">
                <a16:creationId xmlns:a16="http://schemas.microsoft.com/office/drawing/2014/main" id="{67C8E247-FD14-400D-92D0-4E3C95CE8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15602CE1-82A8-49BF-90D0-74312FD2C395}"/>
              </a:ext>
            </a:extLst>
          </p:cNvPr>
          <p:cNvPicPr>
            <a:picLocks noChangeAspect="1"/>
          </p:cNvPicPr>
          <p:nvPr/>
        </p:nvPicPr>
        <p:blipFill>
          <a:blip r:embed="rId3"/>
          <a:stretch>
            <a:fillRect/>
          </a:stretch>
        </p:blipFill>
        <p:spPr>
          <a:xfrm>
            <a:off x="509587" y="2455862"/>
            <a:ext cx="2714625" cy="1857375"/>
          </a:xfrm>
          <a:prstGeom prst="rect">
            <a:avLst/>
          </a:prstGeom>
        </p:spPr>
      </p:pic>
      <p:pic>
        <p:nvPicPr>
          <p:cNvPr id="7" name="Picture 6">
            <a:extLst>
              <a:ext uri="{FF2B5EF4-FFF2-40B4-BE49-F238E27FC236}">
                <a16:creationId xmlns:a16="http://schemas.microsoft.com/office/drawing/2014/main" id="{5D0BB73E-7B2F-4E19-94F4-C73D668AC682}"/>
              </a:ext>
            </a:extLst>
          </p:cNvPr>
          <p:cNvPicPr>
            <a:picLocks noChangeAspect="1"/>
          </p:cNvPicPr>
          <p:nvPr/>
        </p:nvPicPr>
        <p:blipFill>
          <a:blip r:embed="rId4"/>
          <a:stretch>
            <a:fillRect/>
          </a:stretch>
        </p:blipFill>
        <p:spPr>
          <a:xfrm>
            <a:off x="3640786" y="2455861"/>
            <a:ext cx="2609850" cy="1857375"/>
          </a:xfrm>
          <a:prstGeom prst="rect">
            <a:avLst/>
          </a:prstGeom>
        </p:spPr>
      </p:pic>
      <p:pic>
        <p:nvPicPr>
          <p:cNvPr id="9" name="Graphic 8">
            <a:extLst>
              <a:ext uri="{FF2B5EF4-FFF2-40B4-BE49-F238E27FC236}">
                <a16:creationId xmlns:a16="http://schemas.microsoft.com/office/drawing/2014/main" id="{691172F8-2BE3-41EF-B051-5E9C41134CF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94780" y="3683804"/>
            <a:ext cx="629432" cy="629432"/>
          </a:xfrm>
          <a:prstGeom prst="rect">
            <a:avLst/>
          </a:prstGeom>
        </p:spPr>
      </p:pic>
      <p:pic>
        <p:nvPicPr>
          <p:cNvPr id="11" name="Graphic 10">
            <a:extLst>
              <a:ext uri="{FF2B5EF4-FFF2-40B4-BE49-F238E27FC236}">
                <a16:creationId xmlns:a16="http://schemas.microsoft.com/office/drawing/2014/main" id="{FBAFCE3A-4441-4049-B75D-D117030A394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21204" y="3666707"/>
            <a:ext cx="629432" cy="629432"/>
          </a:xfrm>
          <a:prstGeom prst="rect">
            <a:avLst/>
          </a:prstGeom>
        </p:spPr>
      </p:pic>
    </p:spTree>
    <p:extLst>
      <p:ext uri="{BB962C8B-B14F-4D97-AF65-F5344CB8AC3E}">
        <p14:creationId xmlns:p14="http://schemas.microsoft.com/office/powerpoint/2010/main" val="126982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dirty="0" err="1">
                <a:solidFill>
                  <a:schemeClr val="bg1">
                    <a:lumMod val="95000"/>
                    <a:lumOff val="5000"/>
                  </a:schemeClr>
                </a:solidFill>
                <a:latin typeface="+mj-lt"/>
                <a:ea typeface="+mj-ea"/>
                <a:cs typeface="+mj-cs"/>
              </a:rPr>
              <a:t>Technologie</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18</a:t>
            </a:fld>
            <a:endParaRPr lang="en-US" sz="8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C51B-F339-47AB-9BCA-3644B04B001D}"/>
              </a:ext>
            </a:extLst>
          </p:cNvPr>
          <p:cNvSpPr>
            <a:spLocks noGrp="1"/>
          </p:cNvSpPr>
          <p:nvPr>
            <p:ph type="title"/>
          </p:nvPr>
        </p:nvSpPr>
        <p:spPr/>
        <p:txBody>
          <a:bodyPr/>
          <a:lstStyle/>
          <a:p>
            <a:r>
              <a:rPr lang="de-DE" dirty="0"/>
              <a:t>Google Trends 27/08/20</a:t>
            </a:r>
            <a:endParaRPr lang="en-AT" dirty="0"/>
          </a:p>
        </p:txBody>
      </p:sp>
      <p:sp>
        <p:nvSpPr>
          <p:cNvPr id="3" name="Text Placeholder 2">
            <a:extLst>
              <a:ext uri="{FF2B5EF4-FFF2-40B4-BE49-F238E27FC236}">
                <a16:creationId xmlns:a16="http://schemas.microsoft.com/office/drawing/2014/main" id="{11CD1FB6-FBFA-414D-82DF-0A7E26E915FB}"/>
              </a:ext>
            </a:extLst>
          </p:cNvPr>
          <p:cNvSpPr>
            <a:spLocks noGrp="1"/>
          </p:cNvSpPr>
          <p:nvPr>
            <p:ph type="body" idx="1"/>
          </p:nvPr>
        </p:nvSpPr>
        <p:spPr/>
        <p:txBody>
          <a:bodyPr/>
          <a:lstStyle/>
          <a:p>
            <a:endParaRPr lang="en-AT"/>
          </a:p>
        </p:txBody>
      </p:sp>
      <p:sp>
        <p:nvSpPr>
          <p:cNvPr id="4" name="Slide Number Placeholder 3">
            <a:extLst>
              <a:ext uri="{FF2B5EF4-FFF2-40B4-BE49-F238E27FC236}">
                <a16:creationId xmlns:a16="http://schemas.microsoft.com/office/drawing/2014/main" id="{72A9285B-DB1E-47FF-AAA0-2E1482B49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5DBB44F0-CC1D-475E-8226-8E2C63D45753}"/>
              </a:ext>
            </a:extLst>
          </p:cNvPr>
          <p:cNvPicPr>
            <a:picLocks noChangeAspect="1"/>
          </p:cNvPicPr>
          <p:nvPr/>
        </p:nvPicPr>
        <p:blipFill>
          <a:blip r:embed="rId2"/>
          <a:stretch>
            <a:fillRect/>
          </a:stretch>
        </p:blipFill>
        <p:spPr>
          <a:xfrm>
            <a:off x="0" y="1017725"/>
            <a:ext cx="9144000" cy="4145672"/>
          </a:xfrm>
          <a:prstGeom prst="rect">
            <a:avLst/>
          </a:prstGeom>
        </p:spPr>
      </p:pic>
    </p:spTree>
    <p:extLst>
      <p:ext uri="{BB962C8B-B14F-4D97-AF65-F5344CB8AC3E}">
        <p14:creationId xmlns:p14="http://schemas.microsoft.com/office/powerpoint/2010/main" val="62011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Ressourcen zum Kurs</a:t>
            </a:r>
            <a:endParaRPr dirty="0"/>
          </a:p>
        </p:txBody>
      </p:sp>
      <p:sp>
        <p:nvSpPr>
          <p:cNvPr id="74" name="Google Shape;74;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Alle Videos dieser Präsentation sind zu finden auf der YouTube Playlist </a:t>
            </a:r>
            <a:r>
              <a:rPr lang="en-US" b="0" i="0" dirty="0">
                <a:effectLst/>
                <a:latin typeface="Roboto" panose="020B0604020202020204" charset="0"/>
                <a:hlinkClick r:id="rId3"/>
              </a:rPr>
              <a:t>ditact2020-xr</a:t>
            </a:r>
            <a:endParaRPr lang="en-US" b="0" i="0" dirty="0">
              <a:effectLst/>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0"/>
              </a:spcBef>
              <a:spcAft>
                <a:spcPts val="0"/>
              </a:spcAft>
              <a:buNone/>
            </a:pPr>
            <a:r>
              <a:rPr lang="en-US" dirty="0">
                <a:latin typeface="Roboto" panose="020B0604020202020204" charset="0"/>
              </a:rPr>
              <a:t>Die </a:t>
            </a:r>
            <a:r>
              <a:rPr lang="en-US" dirty="0" err="1">
                <a:latin typeface="Roboto" panose="020B0604020202020204" charset="0"/>
              </a:rPr>
              <a:t>Folien</a:t>
            </a:r>
            <a:r>
              <a:rPr lang="en-US" dirty="0">
                <a:latin typeface="Roboto" panose="020B0604020202020204" charset="0"/>
              </a:rPr>
              <a:t> </a:t>
            </a:r>
            <a:r>
              <a:rPr lang="en-US" dirty="0" err="1">
                <a:latin typeface="Roboto" panose="020B0604020202020204" charset="0"/>
              </a:rPr>
              <a:t>sind</a:t>
            </a:r>
            <a:r>
              <a:rPr lang="en-US" dirty="0">
                <a:latin typeface="Roboto" panose="020B0604020202020204" charset="0"/>
              </a:rPr>
              <a:t> </a:t>
            </a:r>
            <a:r>
              <a:rPr lang="en-US" dirty="0" err="1">
                <a:latin typeface="Roboto" panose="020B0604020202020204" charset="0"/>
              </a:rPr>
              <a:t>zu</a:t>
            </a:r>
            <a:r>
              <a:rPr lang="en-US" dirty="0">
                <a:latin typeface="Roboto" panose="020B0604020202020204" charset="0"/>
              </a:rPr>
              <a:t> </a:t>
            </a:r>
            <a:r>
              <a:rPr lang="en-US" dirty="0" err="1">
                <a:latin typeface="Roboto" panose="020B0604020202020204" charset="0"/>
              </a:rPr>
              <a:t>finden</a:t>
            </a:r>
            <a:r>
              <a:rPr lang="en-US" dirty="0">
                <a:latin typeface="Roboto" panose="020B0604020202020204" charset="0"/>
              </a:rPr>
              <a:t> </a:t>
            </a:r>
            <a:r>
              <a:rPr lang="en-US" dirty="0" err="1">
                <a:latin typeface="Roboto" panose="020B0604020202020204" charset="0"/>
              </a:rPr>
              <a:t>unter</a:t>
            </a:r>
            <a:r>
              <a:rPr lang="en-US" dirty="0">
                <a:latin typeface="Roboto" panose="020B0604020202020204" charset="0"/>
              </a:rPr>
              <a:t> </a:t>
            </a:r>
            <a:r>
              <a:rPr lang="en-US" dirty="0">
                <a:latin typeface="Roboto" panose="020B0604020202020204" charset="0"/>
                <a:hlinkClick r:id="rId4"/>
              </a:rPr>
              <a:t>www.xrux.at/ditact20-xr</a:t>
            </a:r>
            <a:endParaRPr lang="en-US" dirty="0">
              <a:latin typeface="Roboto" panose="020B0604020202020204" charset="0"/>
            </a:endParaRPr>
          </a:p>
          <a:p>
            <a:pPr marL="0" lvl="0" indent="0" algn="l" rtl="0">
              <a:spcBef>
                <a:spcPts val="0"/>
              </a:spcBef>
              <a:spcAft>
                <a:spcPts val="0"/>
              </a:spcAft>
              <a:buNone/>
            </a:pPr>
            <a:endParaRPr lang="en-US" dirty="0">
              <a:latin typeface="Roboto" panose="020B0604020202020204" charset="0"/>
            </a:endParaRPr>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F7FCFF70-4724-4A45-8C66-8E305BE723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Gartner Hype Cycle for Emerging Technologies</a:t>
            </a:r>
            <a:endParaRPr/>
          </a:p>
        </p:txBody>
      </p:sp>
      <p:sp>
        <p:nvSpPr>
          <p:cNvPr id="157" name="Google Shape;157;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8" name="Slide Number Placeholder 7">
            <a:extLst>
              <a:ext uri="{FF2B5EF4-FFF2-40B4-BE49-F238E27FC236}">
                <a16:creationId xmlns:a16="http://schemas.microsoft.com/office/drawing/2014/main" id="{66DCD11D-CE81-4BDD-9E91-F91074C31A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58" name="Google Shape;158;p29"/>
          <p:cNvPicPr preferRelativeResize="0"/>
          <p:nvPr/>
        </p:nvPicPr>
        <p:blipFill>
          <a:blip r:embed="rId3">
            <a:alphaModFix/>
          </a:blip>
          <a:stretch>
            <a:fillRect/>
          </a:stretch>
        </p:blipFill>
        <p:spPr>
          <a:xfrm>
            <a:off x="4655675" y="1236825"/>
            <a:ext cx="4265849" cy="3608200"/>
          </a:xfrm>
          <a:prstGeom prst="rect">
            <a:avLst/>
          </a:prstGeom>
          <a:noFill/>
          <a:ln>
            <a:noFill/>
          </a:ln>
        </p:spPr>
      </p:pic>
      <p:pic>
        <p:nvPicPr>
          <p:cNvPr id="159" name="Google Shape;159;p29"/>
          <p:cNvPicPr preferRelativeResize="0"/>
          <p:nvPr/>
        </p:nvPicPr>
        <p:blipFill>
          <a:blip r:embed="rId4">
            <a:alphaModFix/>
          </a:blip>
          <a:stretch>
            <a:fillRect/>
          </a:stretch>
        </p:blipFill>
        <p:spPr>
          <a:xfrm>
            <a:off x="46600" y="1210750"/>
            <a:ext cx="4326649" cy="3660351"/>
          </a:xfrm>
          <a:prstGeom prst="rect">
            <a:avLst/>
          </a:prstGeom>
          <a:noFill/>
          <a:ln>
            <a:noFill/>
          </a:ln>
        </p:spPr>
      </p:pic>
      <p:sp>
        <p:nvSpPr>
          <p:cNvPr id="2" name="Oval 1">
            <a:extLst>
              <a:ext uri="{FF2B5EF4-FFF2-40B4-BE49-F238E27FC236}">
                <a16:creationId xmlns:a16="http://schemas.microsoft.com/office/drawing/2014/main" id="{989F35AD-637B-42F4-8276-F3759F0520C6}"/>
              </a:ext>
            </a:extLst>
          </p:cNvPr>
          <p:cNvSpPr/>
          <p:nvPr/>
        </p:nvSpPr>
        <p:spPr>
          <a:xfrm>
            <a:off x="2501900" y="2947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Oval 2">
            <a:extLst>
              <a:ext uri="{FF2B5EF4-FFF2-40B4-BE49-F238E27FC236}">
                <a16:creationId xmlns:a16="http://schemas.microsoft.com/office/drawing/2014/main" id="{5F9F65A2-FED9-447F-96D5-541187EE8F69}"/>
              </a:ext>
            </a:extLst>
          </p:cNvPr>
          <p:cNvSpPr/>
          <p:nvPr/>
        </p:nvSpPr>
        <p:spPr>
          <a:xfrm>
            <a:off x="1746250" y="3201950"/>
            <a:ext cx="520700" cy="336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Oval 3">
            <a:extLst>
              <a:ext uri="{FF2B5EF4-FFF2-40B4-BE49-F238E27FC236}">
                <a16:creationId xmlns:a16="http://schemas.microsoft.com/office/drawing/2014/main" id="{F015A436-742D-4BC5-8A7F-30211A79484E}"/>
              </a:ext>
            </a:extLst>
          </p:cNvPr>
          <p:cNvSpPr/>
          <p:nvPr/>
        </p:nvSpPr>
        <p:spPr>
          <a:xfrm>
            <a:off x="6082074" y="2524125"/>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5" name="Oval 4">
            <a:extLst>
              <a:ext uri="{FF2B5EF4-FFF2-40B4-BE49-F238E27FC236}">
                <a16:creationId xmlns:a16="http://schemas.microsoft.com/office/drawing/2014/main" id="{90FA63EB-471F-4D01-917D-ADCADF228712}"/>
              </a:ext>
            </a:extLst>
          </p:cNvPr>
          <p:cNvSpPr/>
          <p:nvPr/>
        </p:nvSpPr>
        <p:spPr>
          <a:xfrm>
            <a:off x="6303099" y="3274976"/>
            <a:ext cx="520700"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3EE2-7894-4EF5-A9E0-D643A66FCCD1}"/>
              </a:ext>
            </a:extLst>
          </p:cNvPr>
          <p:cNvSpPr>
            <a:spLocks noGrp="1"/>
          </p:cNvSpPr>
          <p:nvPr>
            <p:ph type="title"/>
          </p:nvPr>
        </p:nvSpPr>
        <p:spPr/>
        <p:txBody>
          <a:bodyPr/>
          <a:lstStyle/>
          <a:p>
            <a:endParaRPr lang="en-AT"/>
          </a:p>
        </p:txBody>
      </p:sp>
      <p:sp>
        <p:nvSpPr>
          <p:cNvPr id="3" name="Text Placeholder 2">
            <a:extLst>
              <a:ext uri="{FF2B5EF4-FFF2-40B4-BE49-F238E27FC236}">
                <a16:creationId xmlns:a16="http://schemas.microsoft.com/office/drawing/2014/main" id="{584408E3-7613-4858-9C1C-D9D30D11AF9D}"/>
              </a:ext>
            </a:extLst>
          </p:cNvPr>
          <p:cNvSpPr>
            <a:spLocks noGrp="1"/>
          </p:cNvSpPr>
          <p:nvPr>
            <p:ph type="body" idx="1"/>
          </p:nvPr>
        </p:nvSpPr>
        <p:spPr/>
        <p:txBody>
          <a:bodyPr/>
          <a:lstStyle/>
          <a:p>
            <a:endParaRPr lang="en-AT" dirty="0"/>
          </a:p>
        </p:txBody>
      </p:sp>
      <p:sp>
        <p:nvSpPr>
          <p:cNvPr id="10" name="Slide Number Placeholder 9">
            <a:extLst>
              <a:ext uri="{FF2B5EF4-FFF2-40B4-BE49-F238E27FC236}">
                <a16:creationId xmlns:a16="http://schemas.microsoft.com/office/drawing/2014/main" id="{9FBFCE86-5171-4C01-96DE-72045408FB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2050" name="Picture 2" descr="Gartner Hype Cycle Emerging Technologies 2019">
            <a:extLst>
              <a:ext uri="{FF2B5EF4-FFF2-40B4-BE49-F238E27FC236}">
                <a16:creationId xmlns:a16="http://schemas.microsoft.com/office/drawing/2014/main" id="{8C62E3A0-16A7-444F-B09D-300CF28EB2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3120" y="0"/>
            <a:ext cx="5051266" cy="480366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2C6575-DFC2-420A-932A-9D21F9043C64}"/>
              </a:ext>
            </a:extLst>
          </p:cNvPr>
          <p:cNvSpPr/>
          <p:nvPr/>
        </p:nvSpPr>
        <p:spPr>
          <a:xfrm>
            <a:off x="3559174" y="2814600"/>
            <a:ext cx="836613" cy="266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63DB4AE2-1D8B-4CE6-8D90-08A87D7E97B0}"/>
              </a:ext>
            </a:extLst>
          </p:cNvPr>
          <p:cNvSpPr/>
          <p:nvPr/>
        </p:nvSpPr>
        <p:spPr>
          <a:xfrm>
            <a:off x="2919413" y="2867025"/>
            <a:ext cx="471487" cy="1333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BDE93BC2-19C8-4F08-A5A3-5F4BE6548666}"/>
              </a:ext>
            </a:extLst>
          </p:cNvPr>
          <p:cNvSpPr/>
          <p:nvPr/>
        </p:nvSpPr>
        <p:spPr>
          <a:xfrm>
            <a:off x="4297362" y="1852611"/>
            <a:ext cx="836613" cy="128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56634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3" name="Text Placeholder 2">
            <a:extLst>
              <a:ext uri="{FF2B5EF4-FFF2-40B4-BE49-F238E27FC236}">
                <a16:creationId xmlns:a16="http://schemas.microsoft.com/office/drawing/2014/main" id="{BF303A12-6FBD-4C85-BEDF-F38055A3ECA7}"/>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50" name="Ink 149">
                <a:extLst>
                  <a:ext uri="{FF2B5EF4-FFF2-40B4-BE49-F238E27FC236}">
                    <a16:creationId xmlns:a16="http://schemas.microsoft.com/office/drawing/2014/main" id="{F91C68FD-8444-4C53-8622-E30BE8487BB7}"/>
                  </a:ext>
                </a:extLst>
              </p14:cNvPr>
              <p14:cNvContentPartPr/>
              <p14:nvPr/>
            </p14:nvContentPartPr>
            <p14:xfrm>
              <a:off x="3223712" y="262379"/>
              <a:ext cx="2755080" cy="3472920"/>
            </p14:xfrm>
          </p:contentPart>
        </mc:Choice>
        <mc:Fallback xmlns="">
          <p:pic>
            <p:nvPicPr>
              <p:cNvPr id="150" name="Ink 149">
                <a:extLst>
                  <a:ext uri="{FF2B5EF4-FFF2-40B4-BE49-F238E27FC236}">
                    <a16:creationId xmlns:a16="http://schemas.microsoft.com/office/drawing/2014/main" id="{F91C68FD-8444-4C53-8622-E30BE8487BB7}"/>
                  </a:ext>
                </a:extLst>
              </p:cNvPr>
              <p:cNvPicPr/>
              <p:nvPr/>
            </p:nvPicPr>
            <p:blipFill>
              <a:blip r:embed="rId132"/>
              <a:stretch>
                <a:fillRect/>
              </a:stretch>
            </p:blipFill>
            <p:spPr>
              <a:xfrm>
                <a:off x="3205712" y="244379"/>
                <a:ext cx="2790720" cy="3508560"/>
              </a:xfrm>
              <a:prstGeom prst="rect">
                <a:avLst/>
              </a:prstGeom>
            </p:spPr>
          </p:pic>
        </mc:Fallback>
      </mc:AlternateContent>
    </p:spTree>
    <p:extLst>
      <p:ext uri="{BB962C8B-B14F-4D97-AF65-F5344CB8AC3E}">
        <p14:creationId xmlns:p14="http://schemas.microsoft.com/office/powerpoint/2010/main" val="261749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88E0-1544-42B5-A2DE-A32B266826DC}"/>
              </a:ext>
            </a:extLst>
          </p:cNvPr>
          <p:cNvSpPr>
            <a:spLocks noGrp="1"/>
          </p:cNvSpPr>
          <p:nvPr>
            <p:ph type="title"/>
          </p:nvPr>
        </p:nvSpPr>
        <p:spPr/>
        <p:txBody>
          <a:bodyPr/>
          <a:lstStyle/>
          <a:p>
            <a:r>
              <a:rPr lang="de-DE" dirty="0"/>
              <a:t>Head </a:t>
            </a:r>
            <a:r>
              <a:rPr lang="de-DE" dirty="0" err="1"/>
              <a:t>Mounted</a:t>
            </a:r>
            <a:r>
              <a:rPr lang="de-DE" dirty="0"/>
              <a:t> Displays (HMDs)</a:t>
            </a:r>
            <a:endParaRPr lang="en-AT" dirty="0"/>
          </a:p>
        </p:txBody>
      </p:sp>
      <p:pic>
        <p:nvPicPr>
          <p:cNvPr id="5" name="Picture 4" descr="A close up of a person wearing a hat and sunglasses&#10;&#10;Description automatically generated">
            <a:extLst>
              <a:ext uri="{FF2B5EF4-FFF2-40B4-BE49-F238E27FC236}">
                <a16:creationId xmlns:a16="http://schemas.microsoft.com/office/drawing/2014/main" id="{CE49C31A-0AE3-4D8D-ABBA-6A087B6365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716" y="1714920"/>
            <a:ext cx="1540229" cy="11551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able, indoor, window, desk&#10;&#10;Description automatically generated">
            <a:extLst>
              <a:ext uri="{FF2B5EF4-FFF2-40B4-BE49-F238E27FC236}">
                <a16:creationId xmlns:a16="http://schemas.microsoft.com/office/drawing/2014/main" id="{2905D1FA-E488-43D6-8AB0-1EF22A52C9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17032" y="2975171"/>
            <a:ext cx="1943100" cy="1457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close up of a box&#10;&#10;Description automatically generated">
            <a:extLst>
              <a:ext uri="{FF2B5EF4-FFF2-40B4-BE49-F238E27FC236}">
                <a16:creationId xmlns:a16="http://schemas.microsoft.com/office/drawing/2014/main" id="{A3EB9DD0-B8CF-4BF9-975A-DA2C7EA43A1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3205" y="3277324"/>
            <a:ext cx="1540230"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Content Placeholder 4" descr="Two people standing in a room&#10;&#10;Description automatically generated">
            <a:extLst>
              <a:ext uri="{FF2B5EF4-FFF2-40B4-BE49-F238E27FC236}">
                <a16:creationId xmlns:a16="http://schemas.microsoft.com/office/drawing/2014/main" id="{B319CA10-365C-4BF1-A132-E314E01DF7A3}"/>
              </a:ext>
            </a:extLst>
          </p:cNvPr>
          <p:cNvPicPr>
            <a:picLocks noGrp="1" noChangeAspect="1"/>
          </p:cNvPicPr>
          <p:nvPr>
            <p:ph idx="1"/>
          </p:nvPr>
        </p:nvPicPr>
        <p:blipFill rotWithShape="1">
          <a:blip r:embed="rId6" cstate="hqprint">
            <a:extLst>
              <a:ext uri="{28A0092B-C50C-407E-A947-70E740481C1C}">
                <a14:useLocalDpi xmlns:a14="http://schemas.microsoft.com/office/drawing/2010/main"/>
              </a:ext>
            </a:extLst>
          </a:blip>
          <a:srcRect/>
          <a:stretch/>
        </p:blipFill>
        <p:spPr>
          <a:xfrm>
            <a:off x="2619845" y="1342061"/>
            <a:ext cx="1233816" cy="978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indoor, table, sitting, room&#10;&#10;Description automatically generated">
            <a:extLst>
              <a:ext uri="{FF2B5EF4-FFF2-40B4-BE49-F238E27FC236}">
                <a16:creationId xmlns:a16="http://schemas.microsoft.com/office/drawing/2014/main" id="{1ED8F7C1-9052-4DDA-BC9E-A49BF9F5AC3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194000" y="1526262"/>
            <a:ext cx="1638300" cy="1228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Google Shape;292;p50">
            <a:extLst>
              <a:ext uri="{FF2B5EF4-FFF2-40B4-BE49-F238E27FC236}">
                <a16:creationId xmlns:a16="http://schemas.microsoft.com/office/drawing/2014/main" id="{2B16F138-DE74-4E2C-88CA-0D1C1A906D38}"/>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2222870" y="2412129"/>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picture containing table, indoor, cake, sitting&#10;&#10;Description automatically generated">
            <a:extLst>
              <a:ext uri="{FF2B5EF4-FFF2-40B4-BE49-F238E27FC236}">
                <a16:creationId xmlns:a16="http://schemas.microsoft.com/office/drawing/2014/main" id="{7F848377-3421-4270-9CCB-10275E8F743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024345" y="3543302"/>
            <a:ext cx="1658633" cy="11551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B22D114F-7D56-4DCB-A723-EA705480BFDB}"/>
              </a:ext>
            </a:extLst>
          </p:cNvPr>
          <p:cNvPicPr>
            <a:picLocks noChangeAspect="1"/>
          </p:cNvPicPr>
          <p:nvPr/>
        </p:nvPicPr>
        <p:blipFill>
          <a:blip r:embed="rId10"/>
          <a:stretch>
            <a:fillRect/>
          </a:stretch>
        </p:blipFill>
        <p:spPr>
          <a:xfrm>
            <a:off x="4598700" y="2240237"/>
            <a:ext cx="1843167" cy="1017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E1E6F17D-50C7-4CFA-9C9D-0AE8BF59B0A4}"/>
              </a:ext>
            </a:extLst>
          </p:cNvPr>
          <p:cNvPicPr>
            <a:picLocks noChangeAspect="1"/>
          </p:cNvPicPr>
          <p:nvPr/>
        </p:nvPicPr>
        <p:blipFill>
          <a:blip r:embed="rId11"/>
          <a:stretch>
            <a:fillRect/>
          </a:stretch>
        </p:blipFill>
        <p:spPr>
          <a:xfrm>
            <a:off x="5749092" y="870764"/>
            <a:ext cx="1335881" cy="10072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9D2570A6-6853-4F2C-A082-25E58A8AF355}"/>
              </a:ext>
            </a:extLst>
          </p:cNvPr>
          <p:cNvSpPr txBox="1"/>
          <p:nvPr/>
        </p:nvSpPr>
        <p:spPr>
          <a:xfrm>
            <a:off x="1034119" y="1312583"/>
            <a:ext cx="683329" cy="300082"/>
          </a:xfrm>
          <a:prstGeom prst="rect">
            <a:avLst/>
          </a:prstGeom>
          <a:noFill/>
        </p:spPr>
        <p:txBody>
          <a:bodyPr wrap="none" rtlCol="0">
            <a:spAutoFit/>
          </a:bodyPr>
          <a:lstStyle/>
          <a:p>
            <a:r>
              <a:rPr lang="de-DE" sz="1350" dirty="0" err="1"/>
              <a:t>Meta</a:t>
            </a:r>
            <a:r>
              <a:rPr lang="de-DE" sz="1350" dirty="0"/>
              <a:t> 2</a:t>
            </a:r>
            <a:endParaRPr lang="en-AT" sz="1350" dirty="0"/>
          </a:p>
        </p:txBody>
      </p:sp>
      <p:sp>
        <p:nvSpPr>
          <p:cNvPr id="19" name="TextBox 18">
            <a:extLst>
              <a:ext uri="{FF2B5EF4-FFF2-40B4-BE49-F238E27FC236}">
                <a16:creationId xmlns:a16="http://schemas.microsoft.com/office/drawing/2014/main" id="{D8AACFCF-B54F-4885-889C-14772EAECE84}"/>
              </a:ext>
            </a:extLst>
          </p:cNvPr>
          <p:cNvSpPr txBox="1"/>
          <p:nvPr/>
        </p:nvSpPr>
        <p:spPr>
          <a:xfrm>
            <a:off x="2799615" y="1042583"/>
            <a:ext cx="918841" cy="300082"/>
          </a:xfrm>
          <a:prstGeom prst="rect">
            <a:avLst/>
          </a:prstGeom>
          <a:noFill/>
        </p:spPr>
        <p:txBody>
          <a:bodyPr wrap="none" rtlCol="0">
            <a:spAutoFit/>
          </a:bodyPr>
          <a:lstStyle/>
          <a:p>
            <a:r>
              <a:rPr lang="de-DE" sz="1350" dirty="0" err="1"/>
              <a:t>HoloLense</a:t>
            </a:r>
            <a:endParaRPr lang="en-AT" sz="1350" dirty="0"/>
          </a:p>
        </p:txBody>
      </p:sp>
      <p:sp>
        <p:nvSpPr>
          <p:cNvPr id="20" name="TextBox 19">
            <a:extLst>
              <a:ext uri="{FF2B5EF4-FFF2-40B4-BE49-F238E27FC236}">
                <a16:creationId xmlns:a16="http://schemas.microsoft.com/office/drawing/2014/main" id="{6382992D-B45E-4518-8834-468D9546945D}"/>
              </a:ext>
            </a:extLst>
          </p:cNvPr>
          <p:cNvSpPr txBox="1"/>
          <p:nvPr/>
        </p:nvSpPr>
        <p:spPr>
          <a:xfrm>
            <a:off x="3144765" y="4758258"/>
            <a:ext cx="1465529" cy="300082"/>
          </a:xfrm>
          <a:prstGeom prst="rect">
            <a:avLst/>
          </a:prstGeom>
          <a:noFill/>
        </p:spPr>
        <p:txBody>
          <a:bodyPr wrap="none" rtlCol="0">
            <a:spAutoFit/>
          </a:bodyPr>
          <a:lstStyle/>
          <a:p>
            <a:r>
              <a:rPr lang="de-DE" sz="1350" dirty="0"/>
              <a:t>Google </a:t>
            </a:r>
            <a:r>
              <a:rPr lang="de-DE" sz="1350" dirty="0" err="1"/>
              <a:t>Cardboard</a:t>
            </a:r>
            <a:endParaRPr lang="en-AT" sz="1350" dirty="0"/>
          </a:p>
        </p:txBody>
      </p:sp>
      <p:sp>
        <p:nvSpPr>
          <p:cNvPr id="21" name="TextBox 20">
            <a:extLst>
              <a:ext uri="{FF2B5EF4-FFF2-40B4-BE49-F238E27FC236}">
                <a16:creationId xmlns:a16="http://schemas.microsoft.com/office/drawing/2014/main" id="{5306BE3D-721F-47A8-A9A2-9832C88D26A6}"/>
              </a:ext>
            </a:extLst>
          </p:cNvPr>
          <p:cNvSpPr txBox="1"/>
          <p:nvPr/>
        </p:nvSpPr>
        <p:spPr>
          <a:xfrm>
            <a:off x="816302" y="4559975"/>
            <a:ext cx="767518" cy="300082"/>
          </a:xfrm>
          <a:prstGeom prst="rect">
            <a:avLst/>
          </a:prstGeom>
          <a:noFill/>
        </p:spPr>
        <p:txBody>
          <a:bodyPr wrap="none" rtlCol="0">
            <a:spAutoFit/>
          </a:bodyPr>
          <a:lstStyle/>
          <a:p>
            <a:r>
              <a:rPr lang="de-DE" sz="1350" dirty="0"/>
              <a:t>ARYZON</a:t>
            </a:r>
            <a:endParaRPr lang="en-AT" sz="1350" dirty="0"/>
          </a:p>
        </p:txBody>
      </p:sp>
      <p:sp>
        <p:nvSpPr>
          <p:cNvPr id="22" name="TextBox 21">
            <a:extLst>
              <a:ext uri="{FF2B5EF4-FFF2-40B4-BE49-F238E27FC236}">
                <a16:creationId xmlns:a16="http://schemas.microsoft.com/office/drawing/2014/main" id="{76CD3985-BF25-45B8-8ABD-C927F6A8F6CA}"/>
              </a:ext>
            </a:extLst>
          </p:cNvPr>
          <p:cNvSpPr txBox="1"/>
          <p:nvPr/>
        </p:nvSpPr>
        <p:spPr>
          <a:xfrm>
            <a:off x="2405015" y="3640854"/>
            <a:ext cx="566181" cy="300082"/>
          </a:xfrm>
          <a:prstGeom prst="rect">
            <a:avLst/>
          </a:prstGeom>
          <a:noFill/>
        </p:spPr>
        <p:txBody>
          <a:bodyPr wrap="none" rtlCol="0">
            <a:spAutoFit/>
          </a:bodyPr>
          <a:lstStyle/>
          <a:p>
            <a:r>
              <a:rPr lang="de-DE" sz="1350" dirty="0" err="1"/>
              <a:t>Daqri</a:t>
            </a:r>
            <a:endParaRPr lang="en-AT" sz="1350" dirty="0"/>
          </a:p>
        </p:txBody>
      </p:sp>
      <p:sp>
        <p:nvSpPr>
          <p:cNvPr id="23" name="TextBox 22">
            <a:extLst>
              <a:ext uri="{FF2B5EF4-FFF2-40B4-BE49-F238E27FC236}">
                <a16:creationId xmlns:a16="http://schemas.microsoft.com/office/drawing/2014/main" id="{4523928B-AADE-4AFA-AE54-BC4E1FBCF8EF}"/>
              </a:ext>
            </a:extLst>
          </p:cNvPr>
          <p:cNvSpPr txBox="1"/>
          <p:nvPr/>
        </p:nvSpPr>
        <p:spPr>
          <a:xfrm>
            <a:off x="5149324" y="3376030"/>
            <a:ext cx="485967" cy="300082"/>
          </a:xfrm>
          <a:prstGeom prst="rect">
            <a:avLst/>
          </a:prstGeom>
          <a:noFill/>
        </p:spPr>
        <p:txBody>
          <a:bodyPr wrap="none" rtlCol="0">
            <a:spAutoFit/>
          </a:bodyPr>
          <a:lstStyle/>
          <a:p>
            <a:r>
              <a:rPr lang="de-DE" sz="1350" dirty="0"/>
              <a:t>Vive</a:t>
            </a:r>
          </a:p>
        </p:txBody>
      </p:sp>
      <p:sp>
        <p:nvSpPr>
          <p:cNvPr id="24" name="TextBox 23">
            <a:extLst>
              <a:ext uri="{FF2B5EF4-FFF2-40B4-BE49-F238E27FC236}">
                <a16:creationId xmlns:a16="http://schemas.microsoft.com/office/drawing/2014/main" id="{C89D5732-677E-43A0-BB84-E9267EE81639}"/>
              </a:ext>
            </a:extLst>
          </p:cNvPr>
          <p:cNvSpPr txBox="1"/>
          <p:nvPr/>
        </p:nvSpPr>
        <p:spPr>
          <a:xfrm>
            <a:off x="7113685" y="4514181"/>
            <a:ext cx="926857" cy="300082"/>
          </a:xfrm>
          <a:prstGeom prst="rect">
            <a:avLst/>
          </a:prstGeom>
          <a:noFill/>
        </p:spPr>
        <p:txBody>
          <a:bodyPr wrap="none" rtlCol="0">
            <a:spAutoFit/>
          </a:bodyPr>
          <a:lstStyle/>
          <a:p>
            <a:r>
              <a:rPr lang="de-DE" sz="1350" dirty="0"/>
              <a:t>Oculus GO</a:t>
            </a:r>
            <a:endParaRPr lang="en-AT" sz="1350" dirty="0"/>
          </a:p>
        </p:txBody>
      </p:sp>
      <p:sp>
        <p:nvSpPr>
          <p:cNvPr id="25" name="TextBox 24">
            <a:extLst>
              <a:ext uri="{FF2B5EF4-FFF2-40B4-BE49-F238E27FC236}">
                <a16:creationId xmlns:a16="http://schemas.microsoft.com/office/drawing/2014/main" id="{6FBE03F1-4D1D-4EAD-8493-DB67ECE700E3}"/>
              </a:ext>
            </a:extLst>
          </p:cNvPr>
          <p:cNvSpPr txBox="1"/>
          <p:nvPr/>
        </p:nvSpPr>
        <p:spPr>
          <a:xfrm>
            <a:off x="7553229" y="1181083"/>
            <a:ext cx="947695" cy="300082"/>
          </a:xfrm>
          <a:prstGeom prst="rect">
            <a:avLst/>
          </a:prstGeom>
          <a:noFill/>
        </p:spPr>
        <p:txBody>
          <a:bodyPr wrap="none" rtlCol="0">
            <a:spAutoFit/>
          </a:bodyPr>
          <a:lstStyle/>
          <a:p>
            <a:r>
              <a:rPr lang="de-DE" sz="1350" dirty="0"/>
              <a:t>Oculus Rift</a:t>
            </a:r>
            <a:endParaRPr lang="en-AT" sz="1350" dirty="0"/>
          </a:p>
        </p:txBody>
      </p:sp>
      <p:sp>
        <p:nvSpPr>
          <p:cNvPr id="26" name="TextBox 25">
            <a:extLst>
              <a:ext uri="{FF2B5EF4-FFF2-40B4-BE49-F238E27FC236}">
                <a16:creationId xmlns:a16="http://schemas.microsoft.com/office/drawing/2014/main" id="{6749796E-9A9E-4B01-809F-A819A4671616}"/>
              </a:ext>
            </a:extLst>
          </p:cNvPr>
          <p:cNvSpPr txBox="1"/>
          <p:nvPr/>
        </p:nvSpPr>
        <p:spPr>
          <a:xfrm>
            <a:off x="5967269" y="1883125"/>
            <a:ext cx="1185709" cy="300082"/>
          </a:xfrm>
          <a:prstGeom prst="rect">
            <a:avLst/>
          </a:prstGeom>
          <a:noFill/>
        </p:spPr>
        <p:txBody>
          <a:bodyPr wrap="none" rtlCol="0">
            <a:spAutoFit/>
          </a:bodyPr>
          <a:lstStyle/>
          <a:p>
            <a:r>
              <a:rPr lang="de-DE" sz="1350" dirty="0"/>
              <a:t>Playstation VR</a:t>
            </a:r>
            <a:endParaRPr lang="en-AT" sz="1350" dirty="0"/>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4A1A910-25B0-4C41-9B55-BCECAEB715B6}"/>
                  </a:ext>
                </a:extLst>
              </p14:cNvPr>
              <p14:cNvContentPartPr/>
              <p14:nvPr/>
            </p14:nvContentPartPr>
            <p14:xfrm>
              <a:off x="213377" y="1000019"/>
              <a:ext cx="5185440" cy="4196520"/>
            </p14:xfrm>
          </p:contentPart>
        </mc:Choice>
        <mc:Fallback xmlns="">
          <p:pic>
            <p:nvPicPr>
              <p:cNvPr id="3" name="Ink 2">
                <a:extLst>
                  <a:ext uri="{FF2B5EF4-FFF2-40B4-BE49-F238E27FC236}">
                    <a16:creationId xmlns:a16="http://schemas.microsoft.com/office/drawing/2014/main" id="{64A1A910-25B0-4C41-9B55-BCECAEB715B6}"/>
                  </a:ext>
                </a:extLst>
              </p:cNvPr>
              <p:cNvPicPr/>
              <p:nvPr/>
            </p:nvPicPr>
            <p:blipFill>
              <a:blip r:embed="rId13"/>
              <a:stretch>
                <a:fillRect/>
              </a:stretch>
            </p:blipFill>
            <p:spPr>
              <a:xfrm>
                <a:off x="204377" y="991019"/>
                <a:ext cx="5203080" cy="4214160"/>
              </a:xfrm>
              <a:prstGeom prst="rect">
                <a:avLst/>
              </a:prstGeom>
            </p:spPr>
          </p:pic>
        </mc:Fallback>
      </mc:AlternateContent>
      <p:grpSp>
        <p:nvGrpSpPr>
          <p:cNvPr id="11" name="Group 10">
            <a:extLst>
              <a:ext uri="{FF2B5EF4-FFF2-40B4-BE49-F238E27FC236}">
                <a16:creationId xmlns:a16="http://schemas.microsoft.com/office/drawing/2014/main" id="{43BF9510-6A49-488F-A40F-B4BD9B819F24}"/>
              </a:ext>
            </a:extLst>
          </p:cNvPr>
          <p:cNvGrpSpPr/>
          <p:nvPr/>
        </p:nvGrpSpPr>
        <p:grpSpPr>
          <a:xfrm>
            <a:off x="3560657" y="2483219"/>
            <a:ext cx="434880" cy="256320"/>
            <a:chOff x="3560657" y="2483219"/>
            <a:chExt cx="434880" cy="256320"/>
          </a:xfrm>
        </p:grpSpPr>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DCBC9CCD-B6E9-4D0A-B20A-01637346DBF0}"/>
                    </a:ext>
                  </a:extLst>
                </p14:cNvPr>
                <p14:cNvContentPartPr/>
                <p14:nvPr/>
              </p14:nvContentPartPr>
              <p14:xfrm>
                <a:off x="3560657" y="2503739"/>
                <a:ext cx="272880" cy="235800"/>
              </p14:xfrm>
            </p:contentPart>
          </mc:Choice>
          <mc:Fallback xmlns="">
            <p:pic>
              <p:nvPicPr>
                <p:cNvPr id="4" name="Ink 3">
                  <a:extLst>
                    <a:ext uri="{FF2B5EF4-FFF2-40B4-BE49-F238E27FC236}">
                      <a16:creationId xmlns:a16="http://schemas.microsoft.com/office/drawing/2014/main" id="{DCBC9CCD-B6E9-4D0A-B20A-01637346DBF0}"/>
                    </a:ext>
                  </a:extLst>
                </p:cNvPr>
                <p:cNvPicPr/>
                <p:nvPr/>
              </p:nvPicPr>
              <p:blipFill>
                <a:blip r:embed="rId15"/>
                <a:stretch>
                  <a:fillRect/>
                </a:stretch>
              </p:blipFill>
              <p:spPr>
                <a:xfrm>
                  <a:off x="3551657" y="2495099"/>
                  <a:ext cx="290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79208C5-14BA-491E-8F54-9B37E73C8463}"/>
                    </a:ext>
                  </a:extLst>
                </p14:cNvPr>
                <p14:cNvContentPartPr/>
                <p14:nvPr/>
              </p14:nvContentPartPr>
              <p14:xfrm>
                <a:off x="3725177" y="2591939"/>
                <a:ext cx="86760" cy="3960"/>
              </p14:xfrm>
            </p:contentPart>
          </mc:Choice>
          <mc:Fallback xmlns="">
            <p:pic>
              <p:nvPicPr>
                <p:cNvPr id="6" name="Ink 5">
                  <a:extLst>
                    <a:ext uri="{FF2B5EF4-FFF2-40B4-BE49-F238E27FC236}">
                      <a16:creationId xmlns:a16="http://schemas.microsoft.com/office/drawing/2014/main" id="{C79208C5-14BA-491E-8F54-9B37E73C8463}"/>
                    </a:ext>
                  </a:extLst>
                </p:cNvPr>
                <p:cNvPicPr/>
                <p:nvPr/>
              </p:nvPicPr>
              <p:blipFill>
                <a:blip r:embed="rId17"/>
                <a:stretch>
                  <a:fillRect/>
                </a:stretch>
              </p:blipFill>
              <p:spPr>
                <a:xfrm>
                  <a:off x="3716537" y="2582939"/>
                  <a:ext cx="104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9A168DBE-6D08-4436-812A-CD0A7D7A5A2F}"/>
                    </a:ext>
                  </a:extLst>
                </p14:cNvPr>
                <p14:cNvContentPartPr/>
                <p14:nvPr/>
              </p14:nvContentPartPr>
              <p14:xfrm>
                <a:off x="3899417" y="2483219"/>
                <a:ext cx="96120" cy="158760"/>
              </p14:xfrm>
            </p:contentPart>
          </mc:Choice>
          <mc:Fallback xmlns="">
            <p:pic>
              <p:nvPicPr>
                <p:cNvPr id="8" name="Ink 7">
                  <a:extLst>
                    <a:ext uri="{FF2B5EF4-FFF2-40B4-BE49-F238E27FC236}">
                      <a16:creationId xmlns:a16="http://schemas.microsoft.com/office/drawing/2014/main" id="{9A168DBE-6D08-4436-812A-CD0A7D7A5A2F}"/>
                    </a:ext>
                  </a:extLst>
                </p:cNvPr>
                <p:cNvPicPr/>
                <p:nvPr/>
              </p:nvPicPr>
              <p:blipFill>
                <a:blip r:embed="rId19"/>
                <a:stretch>
                  <a:fillRect/>
                </a:stretch>
              </p:blipFill>
              <p:spPr>
                <a:xfrm>
                  <a:off x="3890417" y="2474579"/>
                  <a:ext cx="113760" cy="176400"/>
                </a:xfrm>
                <a:prstGeom prst="rect">
                  <a:avLst/>
                </a:prstGeom>
              </p:spPr>
            </p:pic>
          </mc:Fallback>
        </mc:AlternateContent>
      </p:grpSp>
      <p:grpSp>
        <p:nvGrpSpPr>
          <p:cNvPr id="29" name="Group 28">
            <a:extLst>
              <a:ext uri="{FF2B5EF4-FFF2-40B4-BE49-F238E27FC236}">
                <a16:creationId xmlns:a16="http://schemas.microsoft.com/office/drawing/2014/main" id="{7FDA11D5-85F3-4098-8A4A-0B01DD10DCD6}"/>
              </a:ext>
            </a:extLst>
          </p:cNvPr>
          <p:cNvGrpSpPr/>
          <p:nvPr/>
        </p:nvGrpSpPr>
        <p:grpSpPr>
          <a:xfrm>
            <a:off x="4413137" y="527699"/>
            <a:ext cx="4601520" cy="4401000"/>
            <a:chOff x="4413137" y="527699"/>
            <a:chExt cx="4601520" cy="440100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C9000B5-3ADE-47AF-835E-A797AD3E3863}"/>
                    </a:ext>
                  </a:extLst>
                </p14:cNvPr>
                <p14:cNvContentPartPr/>
                <p14:nvPr/>
              </p14:nvContentPartPr>
              <p14:xfrm>
                <a:off x="4413137" y="527699"/>
                <a:ext cx="4601520" cy="4401000"/>
              </p14:xfrm>
            </p:contentPart>
          </mc:Choice>
          <mc:Fallback xmlns="">
            <p:pic>
              <p:nvPicPr>
                <p:cNvPr id="14" name="Ink 13">
                  <a:extLst>
                    <a:ext uri="{FF2B5EF4-FFF2-40B4-BE49-F238E27FC236}">
                      <a16:creationId xmlns:a16="http://schemas.microsoft.com/office/drawing/2014/main" id="{2C9000B5-3ADE-47AF-835E-A797AD3E3863}"/>
                    </a:ext>
                  </a:extLst>
                </p:cNvPr>
                <p:cNvPicPr/>
                <p:nvPr/>
              </p:nvPicPr>
              <p:blipFill>
                <a:blip r:embed="rId21"/>
                <a:stretch>
                  <a:fillRect/>
                </a:stretch>
              </p:blipFill>
              <p:spPr>
                <a:xfrm>
                  <a:off x="4404497" y="518699"/>
                  <a:ext cx="4619160" cy="441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87A2538-C368-4A7C-B6EA-9A4874F4A98B}"/>
                    </a:ext>
                  </a:extLst>
                </p14:cNvPr>
                <p14:cNvContentPartPr/>
                <p14:nvPr/>
              </p14:nvContentPartPr>
              <p14:xfrm>
                <a:off x="7361897" y="663419"/>
                <a:ext cx="180000" cy="222120"/>
              </p14:xfrm>
            </p:contentPart>
          </mc:Choice>
          <mc:Fallback xmlns="">
            <p:pic>
              <p:nvPicPr>
                <p:cNvPr id="27" name="Ink 26">
                  <a:extLst>
                    <a:ext uri="{FF2B5EF4-FFF2-40B4-BE49-F238E27FC236}">
                      <a16:creationId xmlns:a16="http://schemas.microsoft.com/office/drawing/2014/main" id="{587A2538-C368-4A7C-B6EA-9A4874F4A98B}"/>
                    </a:ext>
                  </a:extLst>
                </p:cNvPr>
                <p:cNvPicPr/>
                <p:nvPr/>
              </p:nvPicPr>
              <p:blipFill>
                <a:blip r:embed="rId23"/>
                <a:stretch>
                  <a:fillRect/>
                </a:stretch>
              </p:blipFill>
              <p:spPr>
                <a:xfrm>
                  <a:off x="7353257" y="654779"/>
                  <a:ext cx="197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EBD72B72-ECB6-4D85-AC45-D71F1B6A2893}"/>
                    </a:ext>
                  </a:extLst>
                </p14:cNvPr>
                <p14:cNvContentPartPr/>
                <p14:nvPr/>
              </p14:nvContentPartPr>
              <p14:xfrm>
                <a:off x="7549457" y="684299"/>
                <a:ext cx="204480" cy="267120"/>
              </p14:xfrm>
            </p:contentPart>
          </mc:Choice>
          <mc:Fallback xmlns="">
            <p:pic>
              <p:nvPicPr>
                <p:cNvPr id="28" name="Ink 27">
                  <a:extLst>
                    <a:ext uri="{FF2B5EF4-FFF2-40B4-BE49-F238E27FC236}">
                      <a16:creationId xmlns:a16="http://schemas.microsoft.com/office/drawing/2014/main" id="{EBD72B72-ECB6-4D85-AC45-D71F1B6A2893}"/>
                    </a:ext>
                  </a:extLst>
                </p:cNvPr>
                <p:cNvPicPr/>
                <p:nvPr/>
              </p:nvPicPr>
              <p:blipFill>
                <a:blip r:embed="rId25"/>
                <a:stretch>
                  <a:fillRect/>
                </a:stretch>
              </p:blipFill>
              <p:spPr>
                <a:xfrm>
                  <a:off x="7540457" y="675659"/>
                  <a:ext cx="222120" cy="284760"/>
                </a:xfrm>
                <a:prstGeom prst="rect">
                  <a:avLst/>
                </a:prstGeom>
              </p:spPr>
            </p:pic>
          </mc:Fallback>
        </mc:AlternateContent>
      </p:grpSp>
      <p:grpSp>
        <p:nvGrpSpPr>
          <p:cNvPr id="42" name="Group 41">
            <a:extLst>
              <a:ext uri="{FF2B5EF4-FFF2-40B4-BE49-F238E27FC236}">
                <a16:creationId xmlns:a16="http://schemas.microsoft.com/office/drawing/2014/main" id="{83433731-2D44-4763-B31C-CD4C29EEB818}"/>
              </a:ext>
            </a:extLst>
          </p:cNvPr>
          <p:cNvGrpSpPr/>
          <p:nvPr/>
        </p:nvGrpSpPr>
        <p:grpSpPr>
          <a:xfrm>
            <a:off x="2112032" y="4077299"/>
            <a:ext cx="1028160" cy="791280"/>
            <a:chOff x="2112032" y="4077299"/>
            <a:chExt cx="1028160" cy="7912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FEB4FF-64FF-4619-AC69-AFC66167CD29}"/>
                    </a:ext>
                  </a:extLst>
                </p14:cNvPr>
                <p14:cNvContentPartPr/>
                <p14:nvPr/>
              </p14:nvContentPartPr>
              <p14:xfrm>
                <a:off x="2592632" y="4342979"/>
                <a:ext cx="374760" cy="252360"/>
              </p14:xfrm>
            </p:contentPart>
          </mc:Choice>
          <mc:Fallback xmlns="">
            <p:pic>
              <p:nvPicPr>
                <p:cNvPr id="30" name="Ink 29">
                  <a:extLst>
                    <a:ext uri="{FF2B5EF4-FFF2-40B4-BE49-F238E27FC236}">
                      <a16:creationId xmlns:a16="http://schemas.microsoft.com/office/drawing/2014/main" id="{24FEB4FF-64FF-4619-AC69-AFC66167CD29}"/>
                    </a:ext>
                  </a:extLst>
                </p:cNvPr>
                <p:cNvPicPr/>
                <p:nvPr/>
              </p:nvPicPr>
              <p:blipFill>
                <a:blip r:embed="rId27"/>
                <a:stretch>
                  <a:fillRect/>
                </a:stretch>
              </p:blipFill>
              <p:spPr>
                <a:xfrm>
                  <a:off x="2574632" y="4325339"/>
                  <a:ext cx="41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41240930-C3B0-40E7-AE4E-AF692EB53371}"/>
                    </a:ext>
                  </a:extLst>
                </p14:cNvPr>
                <p14:cNvContentPartPr/>
                <p14:nvPr/>
              </p14:nvContentPartPr>
              <p14:xfrm>
                <a:off x="2799632" y="4318499"/>
                <a:ext cx="210600" cy="130680"/>
              </p14:xfrm>
            </p:contentPart>
          </mc:Choice>
          <mc:Fallback xmlns="">
            <p:pic>
              <p:nvPicPr>
                <p:cNvPr id="31" name="Ink 30">
                  <a:extLst>
                    <a:ext uri="{FF2B5EF4-FFF2-40B4-BE49-F238E27FC236}">
                      <a16:creationId xmlns:a16="http://schemas.microsoft.com/office/drawing/2014/main" id="{41240930-C3B0-40E7-AE4E-AF692EB53371}"/>
                    </a:ext>
                  </a:extLst>
                </p:cNvPr>
                <p:cNvPicPr/>
                <p:nvPr/>
              </p:nvPicPr>
              <p:blipFill>
                <a:blip r:embed="rId29"/>
                <a:stretch>
                  <a:fillRect/>
                </a:stretch>
              </p:blipFill>
              <p:spPr>
                <a:xfrm>
                  <a:off x="2781992" y="4300499"/>
                  <a:ext cx="246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D105DDF-5ABC-4C16-BF76-C94D6E7792CC}"/>
                    </a:ext>
                  </a:extLst>
                </p14:cNvPr>
                <p14:cNvContentPartPr/>
                <p14:nvPr/>
              </p14:nvContentPartPr>
              <p14:xfrm>
                <a:off x="2445752" y="4745819"/>
                <a:ext cx="23760" cy="122760"/>
              </p14:xfrm>
            </p:contentPart>
          </mc:Choice>
          <mc:Fallback xmlns="">
            <p:pic>
              <p:nvPicPr>
                <p:cNvPr id="33" name="Ink 32">
                  <a:extLst>
                    <a:ext uri="{FF2B5EF4-FFF2-40B4-BE49-F238E27FC236}">
                      <a16:creationId xmlns:a16="http://schemas.microsoft.com/office/drawing/2014/main" id="{CD105DDF-5ABC-4C16-BF76-C94D6E7792CC}"/>
                    </a:ext>
                  </a:extLst>
                </p:cNvPr>
                <p:cNvPicPr/>
                <p:nvPr/>
              </p:nvPicPr>
              <p:blipFill>
                <a:blip r:embed="rId31"/>
                <a:stretch>
                  <a:fillRect/>
                </a:stretch>
              </p:blipFill>
              <p:spPr>
                <a:xfrm>
                  <a:off x="2428112" y="4727819"/>
                  <a:ext cx="59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1F6A421C-CFAC-4997-B643-D5DFE867B5C7}"/>
                    </a:ext>
                  </a:extLst>
                </p14:cNvPr>
                <p14:cNvContentPartPr/>
                <p14:nvPr/>
              </p14:nvContentPartPr>
              <p14:xfrm>
                <a:off x="2441792" y="4722779"/>
                <a:ext cx="209880" cy="127440"/>
              </p14:xfrm>
            </p:contentPart>
          </mc:Choice>
          <mc:Fallback xmlns="">
            <p:pic>
              <p:nvPicPr>
                <p:cNvPr id="34" name="Ink 33">
                  <a:extLst>
                    <a:ext uri="{FF2B5EF4-FFF2-40B4-BE49-F238E27FC236}">
                      <a16:creationId xmlns:a16="http://schemas.microsoft.com/office/drawing/2014/main" id="{1F6A421C-CFAC-4997-B643-D5DFE867B5C7}"/>
                    </a:ext>
                  </a:extLst>
                </p:cNvPr>
                <p:cNvPicPr/>
                <p:nvPr/>
              </p:nvPicPr>
              <p:blipFill>
                <a:blip r:embed="rId33"/>
                <a:stretch>
                  <a:fillRect/>
                </a:stretch>
              </p:blipFill>
              <p:spPr>
                <a:xfrm>
                  <a:off x="2423792" y="4705139"/>
                  <a:ext cx="245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89725269-40EC-4749-9FDC-2D3DC1FC24CC}"/>
                    </a:ext>
                  </a:extLst>
                </p14:cNvPr>
                <p14:cNvContentPartPr/>
                <p14:nvPr/>
              </p14:nvContentPartPr>
              <p14:xfrm>
                <a:off x="2652752" y="4680299"/>
                <a:ext cx="120240" cy="174600"/>
              </p14:xfrm>
            </p:contentPart>
          </mc:Choice>
          <mc:Fallback xmlns="">
            <p:pic>
              <p:nvPicPr>
                <p:cNvPr id="35" name="Ink 34">
                  <a:extLst>
                    <a:ext uri="{FF2B5EF4-FFF2-40B4-BE49-F238E27FC236}">
                      <a16:creationId xmlns:a16="http://schemas.microsoft.com/office/drawing/2014/main" id="{89725269-40EC-4749-9FDC-2D3DC1FC24CC}"/>
                    </a:ext>
                  </a:extLst>
                </p:cNvPr>
                <p:cNvPicPr/>
                <p:nvPr/>
              </p:nvPicPr>
              <p:blipFill>
                <a:blip r:embed="rId35"/>
                <a:stretch>
                  <a:fillRect/>
                </a:stretch>
              </p:blipFill>
              <p:spPr>
                <a:xfrm>
                  <a:off x="2635112" y="4662299"/>
                  <a:ext cx="155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AAA8DF55-97C7-425C-BE83-4DED45038B09}"/>
                    </a:ext>
                  </a:extLst>
                </p14:cNvPr>
                <p14:cNvContentPartPr/>
                <p14:nvPr/>
              </p14:nvContentPartPr>
              <p14:xfrm>
                <a:off x="2833832" y="4728899"/>
                <a:ext cx="4320" cy="87480"/>
              </p14:xfrm>
            </p:contentPart>
          </mc:Choice>
          <mc:Fallback xmlns="">
            <p:pic>
              <p:nvPicPr>
                <p:cNvPr id="36" name="Ink 35">
                  <a:extLst>
                    <a:ext uri="{FF2B5EF4-FFF2-40B4-BE49-F238E27FC236}">
                      <a16:creationId xmlns:a16="http://schemas.microsoft.com/office/drawing/2014/main" id="{AAA8DF55-97C7-425C-BE83-4DED45038B09}"/>
                    </a:ext>
                  </a:extLst>
                </p:cNvPr>
                <p:cNvPicPr/>
                <p:nvPr/>
              </p:nvPicPr>
              <p:blipFill>
                <a:blip r:embed="rId37"/>
                <a:stretch>
                  <a:fillRect/>
                </a:stretch>
              </p:blipFill>
              <p:spPr>
                <a:xfrm>
                  <a:off x="2815832" y="4711259"/>
                  <a:ext cx="39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F86B370-7180-44F4-9EF2-82386FECD633}"/>
                    </a:ext>
                  </a:extLst>
                </p14:cNvPr>
                <p14:cNvContentPartPr/>
                <p14:nvPr/>
              </p14:nvContentPartPr>
              <p14:xfrm>
                <a:off x="2761472" y="4684259"/>
                <a:ext cx="3600" cy="5760"/>
              </p14:xfrm>
            </p:contentPart>
          </mc:Choice>
          <mc:Fallback xmlns="">
            <p:pic>
              <p:nvPicPr>
                <p:cNvPr id="37" name="Ink 36">
                  <a:extLst>
                    <a:ext uri="{FF2B5EF4-FFF2-40B4-BE49-F238E27FC236}">
                      <a16:creationId xmlns:a16="http://schemas.microsoft.com/office/drawing/2014/main" id="{DF86B370-7180-44F4-9EF2-82386FECD633}"/>
                    </a:ext>
                  </a:extLst>
                </p:cNvPr>
                <p:cNvPicPr/>
                <p:nvPr/>
              </p:nvPicPr>
              <p:blipFill>
                <a:blip r:embed="rId39"/>
                <a:stretch>
                  <a:fillRect/>
                </a:stretch>
              </p:blipFill>
              <p:spPr>
                <a:xfrm>
                  <a:off x="2743472" y="4666259"/>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C0611377-C9AF-4402-B182-FF333E02F29D}"/>
                    </a:ext>
                  </a:extLst>
                </p14:cNvPr>
                <p14:cNvContentPartPr/>
                <p14:nvPr/>
              </p14:nvContentPartPr>
              <p14:xfrm>
                <a:off x="2860472" y="4604699"/>
                <a:ext cx="279720" cy="169200"/>
              </p14:xfrm>
            </p:contentPart>
          </mc:Choice>
          <mc:Fallback xmlns="">
            <p:pic>
              <p:nvPicPr>
                <p:cNvPr id="38" name="Ink 37">
                  <a:extLst>
                    <a:ext uri="{FF2B5EF4-FFF2-40B4-BE49-F238E27FC236}">
                      <a16:creationId xmlns:a16="http://schemas.microsoft.com/office/drawing/2014/main" id="{C0611377-C9AF-4402-B182-FF333E02F29D}"/>
                    </a:ext>
                  </a:extLst>
                </p:cNvPr>
                <p:cNvPicPr/>
                <p:nvPr/>
              </p:nvPicPr>
              <p:blipFill>
                <a:blip r:embed="rId41"/>
                <a:stretch>
                  <a:fillRect/>
                </a:stretch>
              </p:blipFill>
              <p:spPr>
                <a:xfrm>
                  <a:off x="2842472" y="4586699"/>
                  <a:ext cx="315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280BF8EF-3C21-478A-B897-460B6A9DBC29}"/>
                    </a:ext>
                  </a:extLst>
                </p14:cNvPr>
                <p14:cNvContentPartPr/>
                <p14:nvPr/>
              </p14:nvContentPartPr>
              <p14:xfrm>
                <a:off x="2215712" y="4212659"/>
                <a:ext cx="357480" cy="186480"/>
              </p14:xfrm>
            </p:contentPart>
          </mc:Choice>
          <mc:Fallback xmlns="">
            <p:pic>
              <p:nvPicPr>
                <p:cNvPr id="40" name="Ink 39">
                  <a:extLst>
                    <a:ext uri="{FF2B5EF4-FFF2-40B4-BE49-F238E27FC236}">
                      <a16:creationId xmlns:a16="http://schemas.microsoft.com/office/drawing/2014/main" id="{280BF8EF-3C21-478A-B897-460B6A9DBC29}"/>
                    </a:ext>
                  </a:extLst>
                </p:cNvPr>
                <p:cNvPicPr/>
                <p:nvPr/>
              </p:nvPicPr>
              <p:blipFill>
                <a:blip r:embed="rId43"/>
                <a:stretch>
                  <a:fillRect/>
                </a:stretch>
              </p:blipFill>
              <p:spPr>
                <a:xfrm>
                  <a:off x="2197712" y="4195019"/>
                  <a:ext cx="39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660A1427-8DA3-42DE-92E1-6F98892E9B81}"/>
                    </a:ext>
                  </a:extLst>
                </p14:cNvPr>
                <p14:cNvContentPartPr/>
                <p14:nvPr/>
              </p14:nvContentPartPr>
              <p14:xfrm>
                <a:off x="2112032" y="4077299"/>
                <a:ext cx="168120" cy="237960"/>
              </p14:xfrm>
            </p:contentPart>
          </mc:Choice>
          <mc:Fallback xmlns="">
            <p:pic>
              <p:nvPicPr>
                <p:cNvPr id="41" name="Ink 40">
                  <a:extLst>
                    <a:ext uri="{FF2B5EF4-FFF2-40B4-BE49-F238E27FC236}">
                      <a16:creationId xmlns:a16="http://schemas.microsoft.com/office/drawing/2014/main" id="{660A1427-8DA3-42DE-92E1-6F98892E9B81}"/>
                    </a:ext>
                  </a:extLst>
                </p:cNvPr>
                <p:cNvPicPr/>
                <p:nvPr/>
              </p:nvPicPr>
              <p:blipFill>
                <a:blip r:embed="rId45"/>
                <a:stretch>
                  <a:fillRect/>
                </a:stretch>
              </p:blipFill>
              <p:spPr>
                <a:xfrm>
                  <a:off x="2094392" y="4059299"/>
                  <a:ext cx="203760" cy="273600"/>
                </a:xfrm>
                <a:prstGeom prst="rect">
                  <a:avLst/>
                </a:prstGeom>
              </p:spPr>
            </p:pic>
          </mc:Fallback>
        </mc:AlternateContent>
      </p:grpSp>
      <p:grpSp>
        <p:nvGrpSpPr>
          <p:cNvPr id="58" name="Group 57">
            <a:extLst>
              <a:ext uri="{FF2B5EF4-FFF2-40B4-BE49-F238E27FC236}">
                <a16:creationId xmlns:a16="http://schemas.microsoft.com/office/drawing/2014/main" id="{E39FD86F-A2DF-4577-AE1B-A821E4DB3FE6}"/>
              </a:ext>
            </a:extLst>
          </p:cNvPr>
          <p:cNvGrpSpPr/>
          <p:nvPr/>
        </p:nvGrpSpPr>
        <p:grpSpPr>
          <a:xfrm>
            <a:off x="6096512" y="4117979"/>
            <a:ext cx="660600" cy="608400"/>
            <a:chOff x="6096512" y="4117979"/>
            <a:chExt cx="660600" cy="608400"/>
          </a:xfrm>
        </p:grpSpPr>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905F27DA-95D6-4214-880B-FD9176ED749F}"/>
                    </a:ext>
                  </a:extLst>
                </p14:cNvPr>
                <p14:cNvContentPartPr/>
                <p14:nvPr/>
              </p14:nvContentPartPr>
              <p14:xfrm>
                <a:off x="6096512" y="4518299"/>
                <a:ext cx="150120" cy="208080"/>
              </p14:xfrm>
            </p:contentPart>
          </mc:Choice>
          <mc:Fallback xmlns="">
            <p:pic>
              <p:nvPicPr>
                <p:cNvPr id="50" name="Ink 49">
                  <a:extLst>
                    <a:ext uri="{FF2B5EF4-FFF2-40B4-BE49-F238E27FC236}">
                      <a16:creationId xmlns:a16="http://schemas.microsoft.com/office/drawing/2014/main" id="{905F27DA-95D6-4214-880B-FD9176ED749F}"/>
                    </a:ext>
                  </a:extLst>
                </p:cNvPr>
                <p:cNvPicPr/>
                <p:nvPr/>
              </p:nvPicPr>
              <p:blipFill>
                <a:blip r:embed="rId47"/>
                <a:stretch>
                  <a:fillRect/>
                </a:stretch>
              </p:blipFill>
              <p:spPr>
                <a:xfrm>
                  <a:off x="6078512" y="4500659"/>
                  <a:ext cx="185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928121D1-A6ED-42AA-B3E9-2B57D046F664}"/>
                    </a:ext>
                  </a:extLst>
                </p14:cNvPr>
                <p14:cNvContentPartPr/>
                <p14:nvPr/>
              </p14:nvContentPartPr>
              <p14:xfrm>
                <a:off x="6296672" y="4553939"/>
                <a:ext cx="59400" cy="85320"/>
              </p14:xfrm>
            </p:contentPart>
          </mc:Choice>
          <mc:Fallback xmlns="">
            <p:pic>
              <p:nvPicPr>
                <p:cNvPr id="51" name="Ink 50">
                  <a:extLst>
                    <a:ext uri="{FF2B5EF4-FFF2-40B4-BE49-F238E27FC236}">
                      <a16:creationId xmlns:a16="http://schemas.microsoft.com/office/drawing/2014/main" id="{928121D1-A6ED-42AA-B3E9-2B57D046F664}"/>
                    </a:ext>
                  </a:extLst>
                </p:cNvPr>
                <p:cNvPicPr/>
                <p:nvPr/>
              </p:nvPicPr>
              <p:blipFill>
                <a:blip r:embed="rId49"/>
                <a:stretch>
                  <a:fillRect/>
                </a:stretch>
              </p:blipFill>
              <p:spPr>
                <a:xfrm>
                  <a:off x="6278672" y="4535939"/>
                  <a:ext cx="95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A28B8210-D354-4500-9481-5D22BB20367C}"/>
                    </a:ext>
                  </a:extLst>
                </p14:cNvPr>
                <p14:cNvContentPartPr/>
                <p14:nvPr/>
              </p14:nvContentPartPr>
              <p14:xfrm>
                <a:off x="6358592" y="4464299"/>
                <a:ext cx="123480" cy="131760"/>
              </p14:xfrm>
            </p:contentPart>
          </mc:Choice>
          <mc:Fallback xmlns="">
            <p:pic>
              <p:nvPicPr>
                <p:cNvPr id="52" name="Ink 51">
                  <a:extLst>
                    <a:ext uri="{FF2B5EF4-FFF2-40B4-BE49-F238E27FC236}">
                      <a16:creationId xmlns:a16="http://schemas.microsoft.com/office/drawing/2014/main" id="{A28B8210-D354-4500-9481-5D22BB20367C}"/>
                    </a:ext>
                  </a:extLst>
                </p:cNvPr>
                <p:cNvPicPr/>
                <p:nvPr/>
              </p:nvPicPr>
              <p:blipFill>
                <a:blip r:embed="rId51"/>
                <a:stretch>
                  <a:fillRect/>
                </a:stretch>
              </p:blipFill>
              <p:spPr>
                <a:xfrm>
                  <a:off x="6340952" y="4446299"/>
                  <a:ext cx="15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32BBC451-D42B-4F58-8584-C6CBFB7EF4FB}"/>
                    </a:ext>
                  </a:extLst>
                </p14:cNvPr>
                <p14:cNvContentPartPr/>
                <p14:nvPr/>
              </p14:nvContentPartPr>
              <p14:xfrm>
                <a:off x="6534272" y="4480859"/>
                <a:ext cx="4320" cy="62640"/>
              </p14:xfrm>
            </p:contentPart>
          </mc:Choice>
          <mc:Fallback xmlns="">
            <p:pic>
              <p:nvPicPr>
                <p:cNvPr id="53" name="Ink 52">
                  <a:extLst>
                    <a:ext uri="{FF2B5EF4-FFF2-40B4-BE49-F238E27FC236}">
                      <a16:creationId xmlns:a16="http://schemas.microsoft.com/office/drawing/2014/main" id="{32BBC451-D42B-4F58-8584-C6CBFB7EF4FB}"/>
                    </a:ext>
                  </a:extLst>
                </p:cNvPr>
                <p:cNvPicPr/>
                <p:nvPr/>
              </p:nvPicPr>
              <p:blipFill>
                <a:blip r:embed="rId53"/>
                <a:stretch>
                  <a:fillRect/>
                </a:stretch>
              </p:blipFill>
              <p:spPr>
                <a:xfrm>
                  <a:off x="6516272" y="4462859"/>
                  <a:ext cx="39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2D34CC4E-C90B-4A23-982A-F87EC0423087}"/>
                    </a:ext>
                  </a:extLst>
                </p14:cNvPr>
                <p14:cNvContentPartPr/>
                <p14:nvPr/>
              </p14:nvContentPartPr>
              <p14:xfrm>
                <a:off x="6510872" y="4403099"/>
                <a:ext cx="3240" cy="3960"/>
              </p14:xfrm>
            </p:contentPart>
          </mc:Choice>
          <mc:Fallback xmlns="">
            <p:pic>
              <p:nvPicPr>
                <p:cNvPr id="54" name="Ink 53">
                  <a:extLst>
                    <a:ext uri="{FF2B5EF4-FFF2-40B4-BE49-F238E27FC236}">
                      <a16:creationId xmlns:a16="http://schemas.microsoft.com/office/drawing/2014/main" id="{2D34CC4E-C90B-4A23-982A-F87EC0423087}"/>
                    </a:ext>
                  </a:extLst>
                </p:cNvPr>
                <p:cNvPicPr/>
                <p:nvPr/>
              </p:nvPicPr>
              <p:blipFill>
                <a:blip r:embed="rId55"/>
                <a:stretch>
                  <a:fillRect/>
                </a:stretch>
              </p:blipFill>
              <p:spPr>
                <a:xfrm>
                  <a:off x="6493232" y="4385459"/>
                  <a:ext cx="3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2228498-226D-45C3-99DC-8E45426BD72D}"/>
                    </a:ext>
                  </a:extLst>
                </p14:cNvPr>
                <p14:cNvContentPartPr/>
                <p14:nvPr/>
              </p14:nvContentPartPr>
              <p14:xfrm>
                <a:off x="6570272" y="4370699"/>
                <a:ext cx="186840" cy="138240"/>
              </p14:xfrm>
            </p:contentPart>
          </mc:Choice>
          <mc:Fallback xmlns="">
            <p:pic>
              <p:nvPicPr>
                <p:cNvPr id="55" name="Ink 54">
                  <a:extLst>
                    <a:ext uri="{FF2B5EF4-FFF2-40B4-BE49-F238E27FC236}">
                      <a16:creationId xmlns:a16="http://schemas.microsoft.com/office/drawing/2014/main" id="{A2228498-226D-45C3-99DC-8E45426BD72D}"/>
                    </a:ext>
                  </a:extLst>
                </p:cNvPr>
                <p:cNvPicPr/>
                <p:nvPr/>
              </p:nvPicPr>
              <p:blipFill>
                <a:blip r:embed="rId57"/>
                <a:stretch>
                  <a:fillRect/>
                </a:stretch>
              </p:blipFill>
              <p:spPr>
                <a:xfrm>
                  <a:off x="6552632" y="4352699"/>
                  <a:ext cx="222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AC04A630-00AD-4FA9-BDD1-A191119528A0}"/>
                    </a:ext>
                  </a:extLst>
                </p14:cNvPr>
                <p14:cNvContentPartPr/>
                <p14:nvPr/>
              </p14:nvContentPartPr>
              <p14:xfrm>
                <a:off x="6233672" y="4155059"/>
                <a:ext cx="156240" cy="276840"/>
              </p14:xfrm>
            </p:contentPart>
          </mc:Choice>
          <mc:Fallback xmlns="">
            <p:pic>
              <p:nvPicPr>
                <p:cNvPr id="56" name="Ink 55">
                  <a:extLst>
                    <a:ext uri="{FF2B5EF4-FFF2-40B4-BE49-F238E27FC236}">
                      <a16:creationId xmlns:a16="http://schemas.microsoft.com/office/drawing/2014/main" id="{AC04A630-00AD-4FA9-BDD1-A191119528A0}"/>
                    </a:ext>
                  </a:extLst>
                </p:cNvPr>
                <p:cNvPicPr/>
                <p:nvPr/>
              </p:nvPicPr>
              <p:blipFill>
                <a:blip r:embed="rId59"/>
                <a:stretch>
                  <a:fillRect/>
                </a:stretch>
              </p:blipFill>
              <p:spPr>
                <a:xfrm>
                  <a:off x="6216032" y="4137059"/>
                  <a:ext cx="191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8CAC3AB8-7662-4356-93E6-FF3B30D828F8}"/>
                    </a:ext>
                  </a:extLst>
                </p14:cNvPr>
                <p14:cNvContentPartPr/>
                <p14:nvPr/>
              </p14:nvContentPartPr>
              <p14:xfrm>
                <a:off x="6311072" y="4117979"/>
                <a:ext cx="138960" cy="120960"/>
              </p14:xfrm>
            </p:contentPart>
          </mc:Choice>
          <mc:Fallback xmlns="">
            <p:pic>
              <p:nvPicPr>
                <p:cNvPr id="57" name="Ink 56">
                  <a:extLst>
                    <a:ext uri="{FF2B5EF4-FFF2-40B4-BE49-F238E27FC236}">
                      <a16:creationId xmlns:a16="http://schemas.microsoft.com/office/drawing/2014/main" id="{8CAC3AB8-7662-4356-93E6-FF3B30D828F8}"/>
                    </a:ext>
                  </a:extLst>
                </p:cNvPr>
                <p:cNvPicPr/>
                <p:nvPr/>
              </p:nvPicPr>
              <p:blipFill>
                <a:blip r:embed="rId61"/>
                <a:stretch>
                  <a:fillRect/>
                </a:stretch>
              </p:blipFill>
              <p:spPr>
                <a:xfrm>
                  <a:off x="6293072" y="4100339"/>
                  <a:ext cx="174600" cy="156600"/>
                </a:xfrm>
                <a:prstGeom prst="rect">
                  <a:avLst/>
                </a:prstGeom>
              </p:spPr>
            </p:pic>
          </mc:Fallback>
        </mc:AlternateContent>
      </p:grpSp>
      <p:grpSp>
        <p:nvGrpSpPr>
          <p:cNvPr id="68" name="Group 67">
            <a:extLst>
              <a:ext uri="{FF2B5EF4-FFF2-40B4-BE49-F238E27FC236}">
                <a16:creationId xmlns:a16="http://schemas.microsoft.com/office/drawing/2014/main" id="{F524EA65-F865-4BE9-8B30-9B8C5C0A6DFD}"/>
              </a:ext>
            </a:extLst>
          </p:cNvPr>
          <p:cNvGrpSpPr/>
          <p:nvPr/>
        </p:nvGrpSpPr>
        <p:grpSpPr>
          <a:xfrm>
            <a:off x="7264352" y="168059"/>
            <a:ext cx="895320" cy="406080"/>
            <a:chOff x="7264352" y="168059"/>
            <a:chExt cx="895320" cy="406080"/>
          </a:xfrm>
        </p:grpSpPr>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id="{D2136019-CC81-4E78-A6D2-72B14982F9C9}"/>
                    </a:ext>
                  </a:extLst>
                </p14:cNvPr>
                <p14:cNvContentPartPr/>
                <p14:nvPr/>
              </p14:nvContentPartPr>
              <p14:xfrm>
                <a:off x="7393952" y="190739"/>
                <a:ext cx="27000" cy="149760"/>
              </p14:xfrm>
            </p:contentPart>
          </mc:Choice>
          <mc:Fallback xmlns="">
            <p:pic>
              <p:nvPicPr>
                <p:cNvPr id="59" name="Ink 58">
                  <a:extLst>
                    <a:ext uri="{FF2B5EF4-FFF2-40B4-BE49-F238E27FC236}">
                      <a16:creationId xmlns:a16="http://schemas.microsoft.com/office/drawing/2014/main" id="{D2136019-CC81-4E78-A6D2-72B14982F9C9}"/>
                    </a:ext>
                  </a:extLst>
                </p:cNvPr>
                <p:cNvPicPr/>
                <p:nvPr/>
              </p:nvPicPr>
              <p:blipFill>
                <a:blip r:embed="rId63"/>
                <a:stretch>
                  <a:fillRect/>
                </a:stretch>
              </p:blipFill>
              <p:spPr>
                <a:xfrm>
                  <a:off x="7376312" y="173099"/>
                  <a:ext cx="62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6BE5F619-B354-42BC-BEDF-943C6C9DF2D7}"/>
                    </a:ext>
                  </a:extLst>
                </p14:cNvPr>
                <p14:cNvContentPartPr/>
                <p14:nvPr/>
              </p14:nvContentPartPr>
              <p14:xfrm>
                <a:off x="7264352" y="168059"/>
                <a:ext cx="176040" cy="185040"/>
              </p14:xfrm>
            </p:contentPart>
          </mc:Choice>
          <mc:Fallback xmlns="">
            <p:pic>
              <p:nvPicPr>
                <p:cNvPr id="60" name="Ink 59">
                  <a:extLst>
                    <a:ext uri="{FF2B5EF4-FFF2-40B4-BE49-F238E27FC236}">
                      <a16:creationId xmlns:a16="http://schemas.microsoft.com/office/drawing/2014/main" id="{6BE5F619-B354-42BC-BEDF-943C6C9DF2D7}"/>
                    </a:ext>
                  </a:extLst>
                </p:cNvPr>
                <p:cNvPicPr/>
                <p:nvPr/>
              </p:nvPicPr>
              <p:blipFill>
                <a:blip r:embed="rId65"/>
                <a:stretch>
                  <a:fillRect/>
                </a:stretch>
              </p:blipFill>
              <p:spPr>
                <a:xfrm>
                  <a:off x="7246352" y="150059"/>
                  <a:ext cx="211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id="{A7BFE2E4-24A3-4FB1-9802-382B2C71789D}"/>
                    </a:ext>
                  </a:extLst>
                </p14:cNvPr>
                <p14:cNvContentPartPr/>
                <p14:nvPr/>
              </p14:nvContentPartPr>
              <p14:xfrm>
                <a:off x="7471712" y="279659"/>
                <a:ext cx="133200" cy="88920"/>
              </p14:xfrm>
            </p:contentPart>
          </mc:Choice>
          <mc:Fallback xmlns="">
            <p:pic>
              <p:nvPicPr>
                <p:cNvPr id="61" name="Ink 60">
                  <a:extLst>
                    <a:ext uri="{FF2B5EF4-FFF2-40B4-BE49-F238E27FC236}">
                      <a16:creationId xmlns:a16="http://schemas.microsoft.com/office/drawing/2014/main" id="{A7BFE2E4-24A3-4FB1-9802-382B2C71789D}"/>
                    </a:ext>
                  </a:extLst>
                </p:cNvPr>
                <p:cNvPicPr/>
                <p:nvPr/>
              </p:nvPicPr>
              <p:blipFill>
                <a:blip r:embed="rId67"/>
                <a:stretch>
                  <a:fillRect/>
                </a:stretch>
              </p:blipFill>
              <p:spPr>
                <a:xfrm>
                  <a:off x="7453712" y="262019"/>
                  <a:ext cx="168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98B4A4D0-7B59-4A81-8F33-9BABF7C4BE5C}"/>
                    </a:ext>
                  </a:extLst>
                </p14:cNvPr>
                <p14:cNvContentPartPr/>
                <p14:nvPr/>
              </p14:nvContentPartPr>
              <p14:xfrm>
                <a:off x="7614632" y="226019"/>
                <a:ext cx="360" cy="3960"/>
              </p14:xfrm>
            </p:contentPart>
          </mc:Choice>
          <mc:Fallback xmlns="">
            <p:pic>
              <p:nvPicPr>
                <p:cNvPr id="62" name="Ink 61">
                  <a:extLst>
                    <a:ext uri="{FF2B5EF4-FFF2-40B4-BE49-F238E27FC236}">
                      <a16:creationId xmlns:a16="http://schemas.microsoft.com/office/drawing/2014/main" id="{98B4A4D0-7B59-4A81-8F33-9BABF7C4BE5C}"/>
                    </a:ext>
                  </a:extLst>
                </p:cNvPr>
                <p:cNvPicPr/>
                <p:nvPr/>
              </p:nvPicPr>
              <p:blipFill>
                <a:blip r:embed="rId69"/>
                <a:stretch>
                  <a:fillRect/>
                </a:stretch>
              </p:blipFill>
              <p:spPr>
                <a:xfrm>
                  <a:off x="7596992" y="208019"/>
                  <a:ext cx="36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F2160FBA-A317-4D17-A94E-43E617D87D1B}"/>
                    </a:ext>
                  </a:extLst>
                </p14:cNvPr>
                <p14:cNvContentPartPr/>
                <p14:nvPr/>
              </p14:nvContentPartPr>
              <p14:xfrm>
                <a:off x="7628312" y="283979"/>
                <a:ext cx="82080" cy="111960"/>
              </p14:xfrm>
            </p:contentPart>
          </mc:Choice>
          <mc:Fallback xmlns="">
            <p:pic>
              <p:nvPicPr>
                <p:cNvPr id="63" name="Ink 62">
                  <a:extLst>
                    <a:ext uri="{FF2B5EF4-FFF2-40B4-BE49-F238E27FC236}">
                      <a16:creationId xmlns:a16="http://schemas.microsoft.com/office/drawing/2014/main" id="{F2160FBA-A317-4D17-A94E-43E617D87D1B}"/>
                    </a:ext>
                  </a:extLst>
                </p:cNvPr>
                <p:cNvPicPr/>
                <p:nvPr/>
              </p:nvPicPr>
              <p:blipFill>
                <a:blip r:embed="rId71"/>
                <a:stretch>
                  <a:fillRect/>
                </a:stretch>
              </p:blipFill>
              <p:spPr>
                <a:xfrm>
                  <a:off x="7610312" y="265979"/>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F1EB7F26-8BDE-4DD1-8CAF-755B5EFE06F5}"/>
                    </a:ext>
                  </a:extLst>
                </p14:cNvPr>
                <p14:cNvContentPartPr/>
                <p14:nvPr/>
              </p14:nvContentPartPr>
              <p14:xfrm>
                <a:off x="7748192" y="297659"/>
                <a:ext cx="127440" cy="140400"/>
              </p14:xfrm>
            </p:contentPart>
          </mc:Choice>
          <mc:Fallback xmlns="">
            <p:pic>
              <p:nvPicPr>
                <p:cNvPr id="64" name="Ink 63">
                  <a:extLst>
                    <a:ext uri="{FF2B5EF4-FFF2-40B4-BE49-F238E27FC236}">
                      <a16:creationId xmlns:a16="http://schemas.microsoft.com/office/drawing/2014/main" id="{F1EB7F26-8BDE-4DD1-8CAF-755B5EFE06F5}"/>
                    </a:ext>
                  </a:extLst>
                </p:cNvPr>
                <p:cNvPicPr/>
                <p:nvPr/>
              </p:nvPicPr>
              <p:blipFill>
                <a:blip r:embed="rId73"/>
                <a:stretch>
                  <a:fillRect/>
                </a:stretch>
              </p:blipFill>
              <p:spPr>
                <a:xfrm>
                  <a:off x="7730192" y="280019"/>
                  <a:ext cx="163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ED05C1C8-ED50-4CFB-BB20-392E80D6D325}"/>
                    </a:ext>
                  </a:extLst>
                </p14:cNvPr>
                <p14:cNvContentPartPr/>
                <p14:nvPr/>
              </p14:nvContentPartPr>
              <p14:xfrm>
                <a:off x="7887152" y="341579"/>
                <a:ext cx="36720" cy="82800"/>
              </p14:xfrm>
            </p:contentPart>
          </mc:Choice>
          <mc:Fallback xmlns="">
            <p:pic>
              <p:nvPicPr>
                <p:cNvPr id="65" name="Ink 64">
                  <a:extLst>
                    <a:ext uri="{FF2B5EF4-FFF2-40B4-BE49-F238E27FC236}">
                      <a16:creationId xmlns:a16="http://schemas.microsoft.com/office/drawing/2014/main" id="{ED05C1C8-ED50-4CFB-BB20-392E80D6D325}"/>
                    </a:ext>
                  </a:extLst>
                </p:cNvPr>
                <p:cNvPicPr/>
                <p:nvPr/>
              </p:nvPicPr>
              <p:blipFill>
                <a:blip r:embed="rId75"/>
                <a:stretch>
                  <a:fillRect/>
                </a:stretch>
              </p:blipFill>
              <p:spPr>
                <a:xfrm>
                  <a:off x="7869512" y="323579"/>
                  <a:ext cx="7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F169452C-44A1-435F-BB25-9F2E36EAF1B3}"/>
                    </a:ext>
                  </a:extLst>
                </p14:cNvPr>
                <p14:cNvContentPartPr/>
                <p14:nvPr/>
              </p14:nvContentPartPr>
              <p14:xfrm>
                <a:off x="7941872" y="253739"/>
                <a:ext cx="5760" cy="11880"/>
              </p14:xfrm>
            </p:contentPart>
          </mc:Choice>
          <mc:Fallback xmlns="">
            <p:pic>
              <p:nvPicPr>
                <p:cNvPr id="66" name="Ink 65">
                  <a:extLst>
                    <a:ext uri="{FF2B5EF4-FFF2-40B4-BE49-F238E27FC236}">
                      <a16:creationId xmlns:a16="http://schemas.microsoft.com/office/drawing/2014/main" id="{F169452C-44A1-435F-BB25-9F2E36EAF1B3}"/>
                    </a:ext>
                  </a:extLst>
                </p:cNvPr>
                <p:cNvPicPr/>
                <p:nvPr/>
              </p:nvPicPr>
              <p:blipFill>
                <a:blip r:embed="rId77"/>
                <a:stretch>
                  <a:fillRect/>
                </a:stretch>
              </p:blipFill>
              <p:spPr>
                <a:xfrm>
                  <a:off x="7924232" y="235739"/>
                  <a:ext cx="41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7E648626-61CD-4E87-9C79-CCF728F1B5E2}"/>
                    </a:ext>
                  </a:extLst>
                </p14:cNvPr>
                <p14:cNvContentPartPr/>
                <p14:nvPr/>
              </p14:nvContentPartPr>
              <p14:xfrm>
                <a:off x="7942952" y="310979"/>
                <a:ext cx="216720" cy="263160"/>
              </p14:xfrm>
            </p:contentPart>
          </mc:Choice>
          <mc:Fallback xmlns="">
            <p:pic>
              <p:nvPicPr>
                <p:cNvPr id="67" name="Ink 66">
                  <a:extLst>
                    <a:ext uri="{FF2B5EF4-FFF2-40B4-BE49-F238E27FC236}">
                      <a16:creationId xmlns:a16="http://schemas.microsoft.com/office/drawing/2014/main" id="{7E648626-61CD-4E87-9C79-CCF728F1B5E2}"/>
                    </a:ext>
                  </a:extLst>
                </p:cNvPr>
                <p:cNvPicPr/>
                <p:nvPr/>
              </p:nvPicPr>
              <p:blipFill>
                <a:blip r:embed="rId79"/>
                <a:stretch>
                  <a:fillRect/>
                </a:stretch>
              </p:blipFill>
              <p:spPr>
                <a:xfrm>
                  <a:off x="7924952" y="292979"/>
                  <a:ext cx="252360" cy="298800"/>
                </a:xfrm>
                <a:prstGeom prst="rect">
                  <a:avLst/>
                </a:prstGeom>
              </p:spPr>
            </p:pic>
          </mc:Fallback>
        </mc:AlternateContent>
      </p:grpSp>
    </p:spTree>
    <p:extLst>
      <p:ext uri="{BB962C8B-B14F-4D97-AF65-F5344CB8AC3E}">
        <p14:creationId xmlns:p14="http://schemas.microsoft.com/office/powerpoint/2010/main" val="287650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4B98-6089-47D5-ACFC-EAD4B447741B}"/>
              </a:ext>
            </a:extLst>
          </p:cNvPr>
          <p:cNvSpPr>
            <a:spLocks noGrp="1"/>
          </p:cNvSpPr>
          <p:nvPr>
            <p:ph type="title"/>
          </p:nvPr>
        </p:nvSpPr>
        <p:spPr/>
        <p:txBody>
          <a:bodyPr/>
          <a:lstStyle/>
          <a:p>
            <a:r>
              <a:rPr lang="de-DE" dirty="0"/>
              <a:t>HMDs Funktionsweise</a:t>
            </a:r>
            <a:endParaRPr lang="en-AT" dirty="0"/>
          </a:p>
        </p:txBody>
      </p:sp>
      <p:pic>
        <p:nvPicPr>
          <p:cNvPr id="5122" name="Picture 2" descr="Stereoskopisches Sehen eines 3d Gegenstandes">
            <a:extLst>
              <a:ext uri="{FF2B5EF4-FFF2-40B4-BE49-F238E27FC236}">
                <a16:creationId xmlns:a16="http://schemas.microsoft.com/office/drawing/2014/main" id="{D068E785-AEA8-4E65-B4FB-77CFD65A72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701" y="1895425"/>
            <a:ext cx="3689381" cy="2438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reoskopisches Sehen">
            <a:extLst>
              <a:ext uri="{FF2B5EF4-FFF2-40B4-BE49-F238E27FC236}">
                <a16:creationId xmlns:a16="http://schemas.microsoft.com/office/drawing/2014/main" id="{6CAF9C37-C7FD-4BC6-9A9B-058F3D55BF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0300" y="1857325"/>
            <a:ext cx="4572000" cy="258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2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Stereoscopic view</a:t>
            </a:r>
            <a:endParaRPr/>
          </a:p>
        </p:txBody>
      </p:sp>
      <p:sp>
        <p:nvSpPr>
          <p:cNvPr id="188" name="Google Shape;188;p34"/>
          <p:cNvSpPr txBox="1">
            <a:spLocks noGrp="1"/>
          </p:cNvSpPr>
          <p:nvPr>
            <p:ph type="body" idx="1"/>
          </p:nvPr>
        </p:nvSpPr>
        <p:spPr>
          <a:xfrm>
            <a:off x="311700" y="1152475"/>
            <a:ext cx="361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Wiedergabe von Bildern </a:t>
            </a:r>
            <a:endParaRPr sz="2400" dirty="0">
              <a:solidFill>
                <a:srgbClr val="222222"/>
              </a:solidFill>
              <a:highlight>
                <a:srgbClr val="FFFFFF"/>
              </a:highlight>
            </a:endParaRPr>
          </a:p>
          <a:p>
            <a:pPr marL="0" lvl="0" indent="0" algn="l" rtl="0">
              <a:spcBef>
                <a:spcPts val="0"/>
              </a:spcBef>
              <a:spcAft>
                <a:spcPts val="0"/>
              </a:spcAft>
              <a:buNone/>
            </a:pPr>
            <a:r>
              <a:rPr lang="en" sz="2400" dirty="0">
                <a:solidFill>
                  <a:srgbClr val="222222"/>
                </a:solidFill>
                <a:highlight>
                  <a:srgbClr val="FFFFFF"/>
                </a:highlight>
              </a:rPr>
              <a:t>mit einem räumlichen Eindruck von Tiefe, der physikalisch nicht vorhanden ist.</a:t>
            </a:r>
            <a:endParaRPr sz="2400" dirty="0">
              <a:solidFill>
                <a:srgbClr val="222222"/>
              </a:solidFill>
              <a:highlight>
                <a:srgbClr val="FFFFFF"/>
              </a:highlight>
            </a:endParaRPr>
          </a:p>
          <a:p>
            <a:pPr marL="0" lvl="0" indent="0" algn="l" rtl="0">
              <a:spcBef>
                <a:spcPts val="0"/>
              </a:spcBef>
              <a:spcAft>
                <a:spcPts val="1600"/>
              </a:spcAft>
              <a:buNone/>
            </a:pPr>
            <a:endParaRPr sz="1050" dirty="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7C14B8A-C849-413F-96AA-F274BD1D0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87" name="Google Shape;187;p34"/>
          <p:cNvPicPr preferRelativeResize="0"/>
          <p:nvPr/>
        </p:nvPicPr>
        <p:blipFill>
          <a:blip r:embed="rId3">
            <a:alphaModFix/>
          </a:blip>
          <a:stretch>
            <a:fillRect/>
          </a:stretch>
        </p:blipFill>
        <p:spPr>
          <a:xfrm>
            <a:off x="3931000" y="0"/>
            <a:ext cx="5213007" cy="5143500"/>
          </a:xfrm>
          <a:prstGeom prst="rect">
            <a:avLst/>
          </a:prstGeom>
          <a:noFill/>
          <a:ln>
            <a:noFill/>
          </a:ln>
        </p:spPr>
      </p:pic>
      <p:grpSp>
        <p:nvGrpSpPr>
          <p:cNvPr id="7" name="Group 6">
            <a:extLst>
              <a:ext uri="{FF2B5EF4-FFF2-40B4-BE49-F238E27FC236}">
                <a16:creationId xmlns:a16="http://schemas.microsoft.com/office/drawing/2014/main" id="{CACFBC3D-807D-47AC-B5DC-B86B2136C2CD}"/>
              </a:ext>
            </a:extLst>
          </p:cNvPr>
          <p:cNvGrpSpPr/>
          <p:nvPr/>
        </p:nvGrpSpPr>
        <p:grpSpPr>
          <a:xfrm>
            <a:off x="1047152" y="3785215"/>
            <a:ext cx="905760" cy="291600"/>
            <a:chOff x="1047152" y="3785215"/>
            <a:chExt cx="905760" cy="2916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C8125B-CA15-4715-B0FD-2020E0B6B2C6}"/>
                    </a:ext>
                  </a:extLst>
                </p14:cNvPr>
                <p14:cNvContentPartPr/>
                <p14:nvPr/>
              </p14:nvContentPartPr>
              <p14:xfrm>
                <a:off x="1047152" y="3867295"/>
                <a:ext cx="205200" cy="198000"/>
              </p14:xfrm>
            </p:contentPart>
          </mc:Choice>
          <mc:Fallback xmlns="">
            <p:pic>
              <p:nvPicPr>
                <p:cNvPr id="3" name="Ink 2">
                  <a:extLst>
                    <a:ext uri="{FF2B5EF4-FFF2-40B4-BE49-F238E27FC236}">
                      <a16:creationId xmlns:a16="http://schemas.microsoft.com/office/drawing/2014/main" id="{F6C8125B-CA15-4715-B0FD-2020E0B6B2C6}"/>
                    </a:ext>
                  </a:extLst>
                </p:cNvPr>
                <p:cNvPicPr/>
                <p:nvPr/>
              </p:nvPicPr>
              <p:blipFill>
                <a:blip r:embed="rId5"/>
                <a:stretch>
                  <a:fillRect/>
                </a:stretch>
              </p:blipFill>
              <p:spPr>
                <a:xfrm>
                  <a:off x="1029152" y="3849295"/>
                  <a:ext cx="240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04E4C24-C0BA-4236-BCF9-55C735810112}"/>
                    </a:ext>
                  </a:extLst>
                </p14:cNvPr>
                <p14:cNvContentPartPr/>
                <p14:nvPr/>
              </p14:nvContentPartPr>
              <p14:xfrm>
                <a:off x="1371152" y="3806095"/>
                <a:ext cx="127800" cy="258840"/>
              </p14:xfrm>
            </p:contentPart>
          </mc:Choice>
          <mc:Fallback xmlns="">
            <p:pic>
              <p:nvPicPr>
                <p:cNvPr id="4" name="Ink 3">
                  <a:extLst>
                    <a:ext uri="{FF2B5EF4-FFF2-40B4-BE49-F238E27FC236}">
                      <a16:creationId xmlns:a16="http://schemas.microsoft.com/office/drawing/2014/main" id="{304E4C24-C0BA-4236-BCF9-55C735810112}"/>
                    </a:ext>
                  </a:extLst>
                </p:cNvPr>
                <p:cNvPicPr/>
                <p:nvPr/>
              </p:nvPicPr>
              <p:blipFill>
                <a:blip r:embed="rId7"/>
                <a:stretch>
                  <a:fillRect/>
                </a:stretch>
              </p:blipFill>
              <p:spPr>
                <a:xfrm>
                  <a:off x="1353512" y="3788095"/>
                  <a:ext cx="163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8C20659-5FDE-4978-BD54-62295F2436EF}"/>
                    </a:ext>
                  </a:extLst>
                </p14:cNvPr>
                <p14:cNvContentPartPr/>
                <p14:nvPr/>
              </p14:nvContentPartPr>
              <p14:xfrm>
                <a:off x="1633592" y="3834895"/>
                <a:ext cx="8640" cy="203400"/>
              </p14:xfrm>
            </p:contentPart>
          </mc:Choice>
          <mc:Fallback xmlns="">
            <p:pic>
              <p:nvPicPr>
                <p:cNvPr id="5" name="Ink 4">
                  <a:extLst>
                    <a:ext uri="{FF2B5EF4-FFF2-40B4-BE49-F238E27FC236}">
                      <a16:creationId xmlns:a16="http://schemas.microsoft.com/office/drawing/2014/main" id="{E8C20659-5FDE-4978-BD54-62295F2436EF}"/>
                    </a:ext>
                  </a:extLst>
                </p:cNvPr>
                <p:cNvPicPr/>
                <p:nvPr/>
              </p:nvPicPr>
              <p:blipFill>
                <a:blip r:embed="rId9"/>
                <a:stretch>
                  <a:fillRect/>
                </a:stretch>
              </p:blipFill>
              <p:spPr>
                <a:xfrm>
                  <a:off x="1615952" y="3816895"/>
                  <a:ext cx="44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A9391BB-47E8-4D95-B666-3275E58BF4AE}"/>
                    </a:ext>
                  </a:extLst>
                </p14:cNvPr>
                <p14:cNvContentPartPr/>
                <p14:nvPr/>
              </p14:nvContentPartPr>
              <p14:xfrm>
                <a:off x="1731152" y="3785215"/>
                <a:ext cx="221760" cy="291600"/>
              </p14:xfrm>
            </p:contentPart>
          </mc:Choice>
          <mc:Fallback xmlns="">
            <p:pic>
              <p:nvPicPr>
                <p:cNvPr id="6" name="Ink 5">
                  <a:extLst>
                    <a:ext uri="{FF2B5EF4-FFF2-40B4-BE49-F238E27FC236}">
                      <a16:creationId xmlns:a16="http://schemas.microsoft.com/office/drawing/2014/main" id="{EA9391BB-47E8-4D95-B666-3275E58BF4AE}"/>
                    </a:ext>
                  </a:extLst>
                </p:cNvPr>
                <p:cNvPicPr/>
                <p:nvPr/>
              </p:nvPicPr>
              <p:blipFill>
                <a:blip r:embed="rId11"/>
                <a:stretch>
                  <a:fillRect/>
                </a:stretch>
              </p:blipFill>
              <p:spPr>
                <a:xfrm>
                  <a:off x="1713512" y="3767215"/>
                  <a:ext cx="257400" cy="32724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DAA6-0ED2-42FE-B011-C3F99F43AE7B}"/>
              </a:ext>
            </a:extLst>
          </p:cNvPr>
          <p:cNvSpPr>
            <a:spLocks noGrp="1"/>
          </p:cNvSpPr>
          <p:nvPr>
            <p:ph type="title"/>
          </p:nvPr>
        </p:nvSpPr>
        <p:spPr/>
        <p:txBody>
          <a:bodyPr/>
          <a:lstStyle/>
          <a:p>
            <a:r>
              <a:rPr lang="de-DE" dirty="0"/>
              <a:t>Direkt Sicht HMDs</a:t>
            </a:r>
            <a:endParaRPr lang="en-AT" dirty="0"/>
          </a:p>
        </p:txBody>
      </p:sp>
      <p:pic>
        <p:nvPicPr>
          <p:cNvPr id="4" name="Picture 3">
            <a:extLst>
              <a:ext uri="{FF2B5EF4-FFF2-40B4-BE49-F238E27FC236}">
                <a16:creationId xmlns:a16="http://schemas.microsoft.com/office/drawing/2014/main" id="{4D7B4E23-ACD2-44B7-9AC4-DACFDDA4B599}"/>
              </a:ext>
            </a:extLst>
          </p:cNvPr>
          <p:cNvPicPr>
            <a:picLocks noChangeAspect="1"/>
          </p:cNvPicPr>
          <p:nvPr/>
        </p:nvPicPr>
        <p:blipFill>
          <a:blip r:embed="rId2"/>
          <a:stretch>
            <a:fillRect/>
          </a:stretch>
        </p:blipFill>
        <p:spPr>
          <a:xfrm>
            <a:off x="1936303" y="1552525"/>
            <a:ext cx="5035997" cy="2879378"/>
          </a:xfrm>
          <a:prstGeom prst="rect">
            <a:avLst/>
          </a:prstGeom>
        </p:spPr>
      </p:pic>
      <p:grpSp>
        <p:nvGrpSpPr>
          <p:cNvPr id="8" name="Group 7">
            <a:extLst>
              <a:ext uri="{FF2B5EF4-FFF2-40B4-BE49-F238E27FC236}">
                <a16:creationId xmlns:a16="http://schemas.microsoft.com/office/drawing/2014/main" id="{F3482135-3763-43AE-B7E1-BFB03BEF8B66}"/>
              </a:ext>
            </a:extLst>
          </p:cNvPr>
          <p:cNvGrpSpPr/>
          <p:nvPr/>
        </p:nvGrpSpPr>
        <p:grpSpPr>
          <a:xfrm>
            <a:off x="6417977" y="468535"/>
            <a:ext cx="1565640" cy="1001160"/>
            <a:chOff x="6417977" y="468535"/>
            <a:chExt cx="1565640" cy="10011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E110EA6-A520-4521-8F60-3AB564B12E4E}"/>
                    </a:ext>
                  </a:extLst>
                </p14:cNvPr>
                <p14:cNvContentPartPr/>
                <p14:nvPr/>
              </p14:nvContentPartPr>
              <p14:xfrm>
                <a:off x="6802817" y="666175"/>
                <a:ext cx="327600" cy="483480"/>
              </p14:xfrm>
            </p:contentPart>
          </mc:Choice>
          <mc:Fallback xmlns="">
            <p:pic>
              <p:nvPicPr>
                <p:cNvPr id="3" name="Ink 2">
                  <a:extLst>
                    <a:ext uri="{FF2B5EF4-FFF2-40B4-BE49-F238E27FC236}">
                      <a16:creationId xmlns:a16="http://schemas.microsoft.com/office/drawing/2014/main" id="{5E110EA6-A520-4521-8F60-3AB564B12E4E}"/>
                    </a:ext>
                  </a:extLst>
                </p:cNvPr>
                <p:cNvPicPr/>
                <p:nvPr/>
              </p:nvPicPr>
              <p:blipFill>
                <a:blip r:embed="rId4"/>
                <a:stretch>
                  <a:fillRect/>
                </a:stretch>
              </p:blipFill>
              <p:spPr>
                <a:xfrm>
                  <a:off x="6793817" y="657535"/>
                  <a:ext cx="3452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14DB6C-C663-4EE9-AB02-9BDDA1981EA9}"/>
                    </a:ext>
                  </a:extLst>
                </p14:cNvPr>
                <p14:cNvContentPartPr/>
                <p14:nvPr/>
              </p14:nvContentPartPr>
              <p14:xfrm>
                <a:off x="7004777" y="763375"/>
                <a:ext cx="327240" cy="397440"/>
              </p14:xfrm>
            </p:contentPart>
          </mc:Choice>
          <mc:Fallback xmlns="">
            <p:pic>
              <p:nvPicPr>
                <p:cNvPr id="5" name="Ink 4">
                  <a:extLst>
                    <a:ext uri="{FF2B5EF4-FFF2-40B4-BE49-F238E27FC236}">
                      <a16:creationId xmlns:a16="http://schemas.microsoft.com/office/drawing/2014/main" id="{3C14DB6C-C663-4EE9-AB02-9BDDA1981EA9}"/>
                    </a:ext>
                  </a:extLst>
                </p:cNvPr>
                <p:cNvPicPr/>
                <p:nvPr/>
              </p:nvPicPr>
              <p:blipFill>
                <a:blip r:embed="rId6"/>
                <a:stretch>
                  <a:fillRect/>
                </a:stretch>
              </p:blipFill>
              <p:spPr>
                <a:xfrm>
                  <a:off x="6995777" y="754375"/>
                  <a:ext cx="3448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5AE1CA-493F-4E29-8255-3A0A1076BF97}"/>
                    </a:ext>
                  </a:extLst>
                </p14:cNvPr>
                <p14:cNvContentPartPr/>
                <p14:nvPr/>
              </p14:nvContentPartPr>
              <p14:xfrm>
                <a:off x="6417977" y="468535"/>
                <a:ext cx="1565640" cy="1001160"/>
              </p14:xfrm>
            </p:contentPart>
          </mc:Choice>
          <mc:Fallback xmlns="">
            <p:pic>
              <p:nvPicPr>
                <p:cNvPr id="7" name="Ink 6">
                  <a:extLst>
                    <a:ext uri="{FF2B5EF4-FFF2-40B4-BE49-F238E27FC236}">
                      <a16:creationId xmlns:a16="http://schemas.microsoft.com/office/drawing/2014/main" id="{D65AE1CA-493F-4E29-8255-3A0A1076BF97}"/>
                    </a:ext>
                  </a:extLst>
                </p:cNvPr>
                <p:cNvPicPr/>
                <p:nvPr/>
              </p:nvPicPr>
              <p:blipFill>
                <a:blip r:embed="rId8"/>
                <a:stretch>
                  <a:fillRect/>
                </a:stretch>
              </p:blipFill>
              <p:spPr>
                <a:xfrm>
                  <a:off x="6408977" y="459895"/>
                  <a:ext cx="1583280" cy="1018800"/>
                </a:xfrm>
                <a:prstGeom prst="rect">
                  <a:avLst/>
                </a:prstGeom>
              </p:spPr>
            </p:pic>
          </mc:Fallback>
        </mc:AlternateContent>
      </p:grpSp>
    </p:spTree>
    <p:extLst>
      <p:ext uri="{BB962C8B-B14F-4D97-AF65-F5344CB8AC3E}">
        <p14:creationId xmlns:p14="http://schemas.microsoft.com/office/powerpoint/2010/main" val="347230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37C7E-7E36-4511-91E4-18FEE104C4FC}"/>
              </a:ext>
            </a:extLst>
          </p:cNvPr>
          <p:cNvPicPr>
            <a:picLocks noChangeAspect="1"/>
          </p:cNvPicPr>
          <p:nvPr/>
        </p:nvPicPr>
        <p:blipFill>
          <a:blip r:embed="rId2"/>
          <a:stretch>
            <a:fillRect/>
          </a:stretch>
        </p:blipFill>
        <p:spPr>
          <a:xfrm>
            <a:off x="1182546" y="852487"/>
            <a:ext cx="5998114" cy="3262313"/>
          </a:xfrm>
          <a:prstGeom prst="rect">
            <a:avLst/>
          </a:prstGeom>
        </p:spPr>
      </p:pic>
      <p:sp>
        <p:nvSpPr>
          <p:cNvPr id="2" name="Title 1">
            <a:extLst>
              <a:ext uri="{FF2B5EF4-FFF2-40B4-BE49-F238E27FC236}">
                <a16:creationId xmlns:a16="http://schemas.microsoft.com/office/drawing/2014/main" id="{8D4DA509-7DE5-4860-B162-40EF1845A241}"/>
              </a:ext>
            </a:extLst>
          </p:cNvPr>
          <p:cNvSpPr>
            <a:spLocks noGrp="1"/>
          </p:cNvSpPr>
          <p:nvPr>
            <p:ph type="title"/>
          </p:nvPr>
        </p:nvSpPr>
        <p:spPr/>
        <p:txBody>
          <a:bodyPr/>
          <a:lstStyle/>
          <a:p>
            <a:r>
              <a:rPr lang="de-DE" dirty="0"/>
              <a:t>Video HMDs</a:t>
            </a:r>
            <a:endParaRPr lang="en-AT" dirty="0"/>
          </a:p>
        </p:txBody>
      </p:sp>
      <p:grpSp>
        <p:nvGrpSpPr>
          <p:cNvPr id="33" name="Group 32">
            <a:extLst>
              <a:ext uri="{FF2B5EF4-FFF2-40B4-BE49-F238E27FC236}">
                <a16:creationId xmlns:a16="http://schemas.microsoft.com/office/drawing/2014/main" id="{9B02A075-AF1C-4BF5-8157-E7807B776A86}"/>
              </a:ext>
            </a:extLst>
          </p:cNvPr>
          <p:cNvGrpSpPr/>
          <p:nvPr/>
        </p:nvGrpSpPr>
        <p:grpSpPr>
          <a:xfrm>
            <a:off x="6522017" y="714415"/>
            <a:ext cx="2562840" cy="1843560"/>
            <a:chOff x="6522017" y="714415"/>
            <a:chExt cx="2562840" cy="18435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84A5C1F-EBFB-44B4-BBD3-03EDC70CCC9F}"/>
                    </a:ext>
                  </a:extLst>
                </p14:cNvPr>
                <p14:cNvContentPartPr/>
                <p14:nvPr/>
              </p14:nvContentPartPr>
              <p14:xfrm>
                <a:off x="7021337" y="983335"/>
                <a:ext cx="108000" cy="238320"/>
              </p14:xfrm>
            </p:contentPart>
          </mc:Choice>
          <mc:Fallback xmlns="">
            <p:pic>
              <p:nvPicPr>
                <p:cNvPr id="3" name="Ink 2">
                  <a:extLst>
                    <a:ext uri="{FF2B5EF4-FFF2-40B4-BE49-F238E27FC236}">
                      <a16:creationId xmlns:a16="http://schemas.microsoft.com/office/drawing/2014/main" id="{684A5C1F-EBFB-44B4-BBD3-03EDC70CCC9F}"/>
                    </a:ext>
                  </a:extLst>
                </p:cNvPr>
                <p:cNvPicPr/>
                <p:nvPr/>
              </p:nvPicPr>
              <p:blipFill>
                <a:blip r:embed="rId4"/>
                <a:stretch>
                  <a:fillRect/>
                </a:stretch>
              </p:blipFill>
              <p:spPr>
                <a:xfrm>
                  <a:off x="7012337" y="974695"/>
                  <a:ext cx="125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CA8C866-CA48-45C2-AD1B-3573DC78ECE8}"/>
                    </a:ext>
                  </a:extLst>
                </p14:cNvPr>
                <p14:cNvContentPartPr/>
                <p14:nvPr/>
              </p14:nvContentPartPr>
              <p14:xfrm>
                <a:off x="7153817" y="967495"/>
                <a:ext cx="117000" cy="234000"/>
              </p14:xfrm>
            </p:contentPart>
          </mc:Choice>
          <mc:Fallback xmlns="">
            <p:pic>
              <p:nvPicPr>
                <p:cNvPr id="5" name="Ink 4">
                  <a:extLst>
                    <a:ext uri="{FF2B5EF4-FFF2-40B4-BE49-F238E27FC236}">
                      <a16:creationId xmlns:a16="http://schemas.microsoft.com/office/drawing/2014/main" id="{8CA8C866-CA48-45C2-AD1B-3573DC78ECE8}"/>
                    </a:ext>
                  </a:extLst>
                </p:cNvPr>
                <p:cNvPicPr/>
                <p:nvPr/>
              </p:nvPicPr>
              <p:blipFill>
                <a:blip r:embed="rId6"/>
                <a:stretch>
                  <a:fillRect/>
                </a:stretch>
              </p:blipFill>
              <p:spPr>
                <a:xfrm>
                  <a:off x="7145177" y="958495"/>
                  <a:ext cx="134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792BDE71-98C3-4DD4-8394-A65FA4473B7E}"/>
                    </a:ext>
                  </a:extLst>
                </p14:cNvPr>
                <p14:cNvContentPartPr/>
                <p14:nvPr/>
              </p14:nvContentPartPr>
              <p14:xfrm>
                <a:off x="6963017" y="1487695"/>
                <a:ext cx="256320" cy="215640"/>
              </p14:xfrm>
            </p:contentPart>
          </mc:Choice>
          <mc:Fallback xmlns="">
            <p:pic>
              <p:nvPicPr>
                <p:cNvPr id="14" name="Ink 13">
                  <a:extLst>
                    <a:ext uri="{FF2B5EF4-FFF2-40B4-BE49-F238E27FC236}">
                      <a16:creationId xmlns:a16="http://schemas.microsoft.com/office/drawing/2014/main" id="{792BDE71-98C3-4DD4-8394-A65FA4473B7E}"/>
                    </a:ext>
                  </a:extLst>
                </p:cNvPr>
                <p:cNvPicPr/>
                <p:nvPr/>
              </p:nvPicPr>
              <p:blipFill>
                <a:blip r:embed="rId8"/>
                <a:stretch>
                  <a:fillRect/>
                </a:stretch>
              </p:blipFill>
              <p:spPr>
                <a:xfrm>
                  <a:off x="6954017" y="1479055"/>
                  <a:ext cx="273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E70B65E-6C49-423F-9252-3D34392203A2}"/>
                    </a:ext>
                  </a:extLst>
                </p14:cNvPr>
                <p14:cNvContentPartPr/>
                <p14:nvPr/>
              </p14:nvContentPartPr>
              <p14:xfrm>
                <a:off x="7245617" y="1487335"/>
                <a:ext cx="776160" cy="230400"/>
              </p14:xfrm>
            </p:contentPart>
          </mc:Choice>
          <mc:Fallback xmlns="">
            <p:pic>
              <p:nvPicPr>
                <p:cNvPr id="15" name="Ink 14">
                  <a:extLst>
                    <a:ext uri="{FF2B5EF4-FFF2-40B4-BE49-F238E27FC236}">
                      <a16:creationId xmlns:a16="http://schemas.microsoft.com/office/drawing/2014/main" id="{4E70B65E-6C49-423F-9252-3D34392203A2}"/>
                    </a:ext>
                  </a:extLst>
                </p:cNvPr>
                <p:cNvPicPr/>
                <p:nvPr/>
              </p:nvPicPr>
              <p:blipFill>
                <a:blip r:embed="rId10"/>
                <a:stretch>
                  <a:fillRect/>
                </a:stretch>
              </p:blipFill>
              <p:spPr>
                <a:xfrm>
                  <a:off x="7236617" y="1478695"/>
                  <a:ext cx="793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240A6F17-17C4-4B5A-B8DE-A179495B12DF}"/>
                    </a:ext>
                  </a:extLst>
                </p14:cNvPr>
                <p14:cNvContentPartPr/>
                <p14:nvPr/>
              </p14:nvContentPartPr>
              <p14:xfrm>
                <a:off x="8100257" y="1511815"/>
                <a:ext cx="272160" cy="205560"/>
              </p14:xfrm>
            </p:contentPart>
          </mc:Choice>
          <mc:Fallback xmlns="">
            <p:pic>
              <p:nvPicPr>
                <p:cNvPr id="17" name="Ink 16">
                  <a:extLst>
                    <a:ext uri="{FF2B5EF4-FFF2-40B4-BE49-F238E27FC236}">
                      <a16:creationId xmlns:a16="http://schemas.microsoft.com/office/drawing/2014/main" id="{240A6F17-17C4-4B5A-B8DE-A179495B12DF}"/>
                    </a:ext>
                  </a:extLst>
                </p:cNvPr>
                <p:cNvPicPr/>
                <p:nvPr/>
              </p:nvPicPr>
              <p:blipFill>
                <a:blip r:embed="rId12"/>
                <a:stretch>
                  <a:fillRect/>
                </a:stretch>
              </p:blipFill>
              <p:spPr>
                <a:xfrm>
                  <a:off x="8091617" y="1502815"/>
                  <a:ext cx="28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7E02D67-06CF-4A6B-B9A1-E5D7507CE97D}"/>
                    </a:ext>
                  </a:extLst>
                </p14:cNvPr>
                <p14:cNvContentPartPr/>
                <p14:nvPr/>
              </p14:nvContentPartPr>
              <p14:xfrm>
                <a:off x="8219417" y="1633135"/>
                <a:ext cx="46080" cy="129240"/>
              </p14:xfrm>
            </p:contentPart>
          </mc:Choice>
          <mc:Fallback xmlns="">
            <p:pic>
              <p:nvPicPr>
                <p:cNvPr id="18" name="Ink 17">
                  <a:extLst>
                    <a:ext uri="{FF2B5EF4-FFF2-40B4-BE49-F238E27FC236}">
                      <a16:creationId xmlns:a16="http://schemas.microsoft.com/office/drawing/2014/main" id="{77E02D67-06CF-4A6B-B9A1-E5D7507CE97D}"/>
                    </a:ext>
                  </a:extLst>
                </p:cNvPr>
                <p:cNvPicPr/>
                <p:nvPr/>
              </p:nvPicPr>
              <p:blipFill>
                <a:blip r:embed="rId14"/>
                <a:stretch>
                  <a:fillRect/>
                </a:stretch>
              </p:blipFill>
              <p:spPr>
                <a:xfrm>
                  <a:off x="8210417" y="1624495"/>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08AAA7B-7140-4A7E-A5F1-F8621180B304}"/>
                    </a:ext>
                  </a:extLst>
                </p14:cNvPr>
                <p14:cNvContentPartPr/>
                <p14:nvPr/>
              </p14:nvContentPartPr>
              <p14:xfrm>
                <a:off x="8376737" y="1624855"/>
                <a:ext cx="96480" cy="93960"/>
              </p14:xfrm>
            </p:contentPart>
          </mc:Choice>
          <mc:Fallback xmlns="">
            <p:pic>
              <p:nvPicPr>
                <p:cNvPr id="19" name="Ink 18">
                  <a:extLst>
                    <a:ext uri="{FF2B5EF4-FFF2-40B4-BE49-F238E27FC236}">
                      <a16:creationId xmlns:a16="http://schemas.microsoft.com/office/drawing/2014/main" id="{408AAA7B-7140-4A7E-A5F1-F8621180B304}"/>
                    </a:ext>
                  </a:extLst>
                </p:cNvPr>
                <p:cNvPicPr/>
                <p:nvPr/>
              </p:nvPicPr>
              <p:blipFill>
                <a:blip r:embed="rId16"/>
                <a:stretch>
                  <a:fillRect/>
                </a:stretch>
              </p:blipFill>
              <p:spPr>
                <a:xfrm>
                  <a:off x="8367737" y="1616215"/>
                  <a:ext cx="114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4B4FE033-BDCA-47B7-B29B-9CFFCD3A61A9}"/>
                    </a:ext>
                  </a:extLst>
                </p14:cNvPr>
                <p14:cNvContentPartPr/>
                <p14:nvPr/>
              </p14:nvContentPartPr>
              <p14:xfrm>
                <a:off x="8512097" y="1648255"/>
                <a:ext cx="145080" cy="73800"/>
              </p14:xfrm>
            </p:contentPart>
          </mc:Choice>
          <mc:Fallback xmlns="">
            <p:pic>
              <p:nvPicPr>
                <p:cNvPr id="20" name="Ink 19">
                  <a:extLst>
                    <a:ext uri="{FF2B5EF4-FFF2-40B4-BE49-F238E27FC236}">
                      <a16:creationId xmlns:a16="http://schemas.microsoft.com/office/drawing/2014/main" id="{4B4FE033-BDCA-47B7-B29B-9CFFCD3A61A9}"/>
                    </a:ext>
                  </a:extLst>
                </p:cNvPr>
                <p:cNvPicPr/>
                <p:nvPr/>
              </p:nvPicPr>
              <p:blipFill>
                <a:blip r:embed="rId18"/>
                <a:stretch>
                  <a:fillRect/>
                </a:stretch>
              </p:blipFill>
              <p:spPr>
                <a:xfrm>
                  <a:off x="8503097" y="1639615"/>
                  <a:ext cx="162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0414456D-3B6D-4BA0-891C-05A87499A7E5}"/>
                    </a:ext>
                  </a:extLst>
                </p14:cNvPr>
                <p14:cNvContentPartPr/>
                <p14:nvPr/>
              </p14:nvContentPartPr>
              <p14:xfrm>
                <a:off x="8705777" y="1528015"/>
                <a:ext cx="121680" cy="183240"/>
              </p14:xfrm>
            </p:contentPart>
          </mc:Choice>
          <mc:Fallback xmlns="">
            <p:pic>
              <p:nvPicPr>
                <p:cNvPr id="21" name="Ink 20">
                  <a:extLst>
                    <a:ext uri="{FF2B5EF4-FFF2-40B4-BE49-F238E27FC236}">
                      <a16:creationId xmlns:a16="http://schemas.microsoft.com/office/drawing/2014/main" id="{0414456D-3B6D-4BA0-891C-05A87499A7E5}"/>
                    </a:ext>
                  </a:extLst>
                </p:cNvPr>
                <p:cNvPicPr/>
                <p:nvPr/>
              </p:nvPicPr>
              <p:blipFill>
                <a:blip r:embed="rId20"/>
                <a:stretch>
                  <a:fillRect/>
                </a:stretch>
              </p:blipFill>
              <p:spPr>
                <a:xfrm>
                  <a:off x="8697137" y="1519375"/>
                  <a:ext cx="139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606C44F-8AB8-446A-A846-5D85E5AD3C97}"/>
                    </a:ext>
                  </a:extLst>
                </p14:cNvPr>
                <p14:cNvContentPartPr/>
                <p14:nvPr/>
              </p14:nvContentPartPr>
              <p14:xfrm>
                <a:off x="6951137" y="2012575"/>
                <a:ext cx="26280" cy="132840"/>
              </p14:xfrm>
            </p:contentPart>
          </mc:Choice>
          <mc:Fallback xmlns="">
            <p:pic>
              <p:nvPicPr>
                <p:cNvPr id="23" name="Ink 22">
                  <a:extLst>
                    <a:ext uri="{FF2B5EF4-FFF2-40B4-BE49-F238E27FC236}">
                      <a16:creationId xmlns:a16="http://schemas.microsoft.com/office/drawing/2014/main" id="{9606C44F-8AB8-446A-A846-5D85E5AD3C97}"/>
                    </a:ext>
                  </a:extLst>
                </p:cNvPr>
                <p:cNvPicPr/>
                <p:nvPr/>
              </p:nvPicPr>
              <p:blipFill>
                <a:blip r:embed="rId22"/>
                <a:stretch>
                  <a:fillRect/>
                </a:stretch>
              </p:blipFill>
              <p:spPr>
                <a:xfrm>
                  <a:off x="6942137" y="2003935"/>
                  <a:ext cx="4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4D80A3E5-0E28-4AF6-9833-EE38613A8052}"/>
                    </a:ext>
                  </a:extLst>
                </p14:cNvPr>
                <p14:cNvContentPartPr/>
                <p14:nvPr/>
              </p14:nvContentPartPr>
              <p14:xfrm>
                <a:off x="6802097" y="1937695"/>
                <a:ext cx="277200" cy="128520"/>
              </p14:xfrm>
            </p:contentPart>
          </mc:Choice>
          <mc:Fallback xmlns="">
            <p:pic>
              <p:nvPicPr>
                <p:cNvPr id="24" name="Ink 23">
                  <a:extLst>
                    <a:ext uri="{FF2B5EF4-FFF2-40B4-BE49-F238E27FC236}">
                      <a16:creationId xmlns:a16="http://schemas.microsoft.com/office/drawing/2014/main" id="{4D80A3E5-0E28-4AF6-9833-EE38613A8052}"/>
                    </a:ext>
                  </a:extLst>
                </p:cNvPr>
                <p:cNvPicPr/>
                <p:nvPr/>
              </p:nvPicPr>
              <p:blipFill>
                <a:blip r:embed="rId24"/>
                <a:stretch>
                  <a:fillRect/>
                </a:stretch>
              </p:blipFill>
              <p:spPr>
                <a:xfrm>
                  <a:off x="6793097" y="1929055"/>
                  <a:ext cx="294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C267900F-E3E8-434A-96CC-DE2D6F858969}"/>
                    </a:ext>
                  </a:extLst>
                </p14:cNvPr>
                <p14:cNvContentPartPr/>
                <p14:nvPr/>
              </p14:nvContentPartPr>
              <p14:xfrm>
                <a:off x="7075697" y="2070535"/>
                <a:ext cx="109800" cy="90360"/>
              </p14:xfrm>
            </p:contentPart>
          </mc:Choice>
          <mc:Fallback xmlns="">
            <p:pic>
              <p:nvPicPr>
                <p:cNvPr id="25" name="Ink 24">
                  <a:extLst>
                    <a:ext uri="{FF2B5EF4-FFF2-40B4-BE49-F238E27FC236}">
                      <a16:creationId xmlns:a16="http://schemas.microsoft.com/office/drawing/2014/main" id="{C267900F-E3E8-434A-96CC-DE2D6F858969}"/>
                    </a:ext>
                  </a:extLst>
                </p:cNvPr>
                <p:cNvPicPr/>
                <p:nvPr/>
              </p:nvPicPr>
              <p:blipFill>
                <a:blip r:embed="rId26"/>
                <a:stretch>
                  <a:fillRect/>
                </a:stretch>
              </p:blipFill>
              <p:spPr>
                <a:xfrm>
                  <a:off x="7067057" y="2061895"/>
                  <a:ext cx="127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C269577B-F82B-4D0F-873C-6BDC5695C6E7}"/>
                    </a:ext>
                  </a:extLst>
                </p14:cNvPr>
                <p14:cNvContentPartPr/>
                <p14:nvPr/>
              </p14:nvContentPartPr>
              <p14:xfrm>
                <a:off x="7245257" y="2051095"/>
                <a:ext cx="44640" cy="86760"/>
              </p14:xfrm>
            </p:contentPart>
          </mc:Choice>
          <mc:Fallback xmlns="">
            <p:pic>
              <p:nvPicPr>
                <p:cNvPr id="26" name="Ink 25">
                  <a:extLst>
                    <a:ext uri="{FF2B5EF4-FFF2-40B4-BE49-F238E27FC236}">
                      <a16:creationId xmlns:a16="http://schemas.microsoft.com/office/drawing/2014/main" id="{C269577B-F82B-4D0F-873C-6BDC5695C6E7}"/>
                    </a:ext>
                  </a:extLst>
                </p:cNvPr>
                <p:cNvPicPr/>
                <p:nvPr/>
              </p:nvPicPr>
              <p:blipFill>
                <a:blip r:embed="rId28"/>
                <a:stretch>
                  <a:fillRect/>
                </a:stretch>
              </p:blipFill>
              <p:spPr>
                <a:xfrm>
                  <a:off x="7236257" y="2042455"/>
                  <a:ext cx="62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8B87A36F-F5E8-473D-A181-403B4EB74718}"/>
                    </a:ext>
                  </a:extLst>
                </p14:cNvPr>
                <p14:cNvContentPartPr/>
                <p14:nvPr/>
              </p14:nvContentPartPr>
              <p14:xfrm>
                <a:off x="7321937" y="2037775"/>
                <a:ext cx="106200" cy="103680"/>
              </p14:xfrm>
            </p:contentPart>
          </mc:Choice>
          <mc:Fallback xmlns="">
            <p:pic>
              <p:nvPicPr>
                <p:cNvPr id="27" name="Ink 26">
                  <a:extLst>
                    <a:ext uri="{FF2B5EF4-FFF2-40B4-BE49-F238E27FC236}">
                      <a16:creationId xmlns:a16="http://schemas.microsoft.com/office/drawing/2014/main" id="{8B87A36F-F5E8-473D-A181-403B4EB74718}"/>
                    </a:ext>
                  </a:extLst>
                </p:cNvPr>
                <p:cNvPicPr/>
                <p:nvPr/>
              </p:nvPicPr>
              <p:blipFill>
                <a:blip r:embed="rId30"/>
                <a:stretch>
                  <a:fillRect/>
                </a:stretch>
              </p:blipFill>
              <p:spPr>
                <a:xfrm>
                  <a:off x="7312937" y="2028775"/>
                  <a:ext cx="12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471FEDD4-8629-4066-9EC5-41ADC1FB7F54}"/>
                    </a:ext>
                  </a:extLst>
                </p14:cNvPr>
                <p14:cNvContentPartPr/>
                <p14:nvPr/>
              </p14:nvContentPartPr>
              <p14:xfrm>
                <a:off x="7519937" y="1947775"/>
                <a:ext cx="384120" cy="204480"/>
              </p14:xfrm>
            </p:contentPart>
          </mc:Choice>
          <mc:Fallback xmlns="">
            <p:pic>
              <p:nvPicPr>
                <p:cNvPr id="29" name="Ink 28">
                  <a:extLst>
                    <a:ext uri="{FF2B5EF4-FFF2-40B4-BE49-F238E27FC236}">
                      <a16:creationId xmlns:a16="http://schemas.microsoft.com/office/drawing/2014/main" id="{471FEDD4-8629-4066-9EC5-41ADC1FB7F54}"/>
                    </a:ext>
                  </a:extLst>
                </p:cNvPr>
                <p:cNvPicPr/>
                <p:nvPr/>
              </p:nvPicPr>
              <p:blipFill>
                <a:blip r:embed="rId32"/>
                <a:stretch>
                  <a:fillRect/>
                </a:stretch>
              </p:blipFill>
              <p:spPr>
                <a:xfrm>
                  <a:off x="7510937" y="1939135"/>
                  <a:ext cx="401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B7A1CEE-A29C-4A50-B70D-58FF2BD3ED2D}"/>
                    </a:ext>
                  </a:extLst>
                </p14:cNvPr>
                <p14:cNvContentPartPr/>
                <p14:nvPr/>
              </p14:nvContentPartPr>
              <p14:xfrm>
                <a:off x="7940057" y="1976575"/>
                <a:ext cx="446400" cy="383760"/>
              </p14:xfrm>
            </p:contentPart>
          </mc:Choice>
          <mc:Fallback xmlns="">
            <p:pic>
              <p:nvPicPr>
                <p:cNvPr id="30" name="Ink 29">
                  <a:extLst>
                    <a:ext uri="{FF2B5EF4-FFF2-40B4-BE49-F238E27FC236}">
                      <a16:creationId xmlns:a16="http://schemas.microsoft.com/office/drawing/2014/main" id="{DB7A1CEE-A29C-4A50-B70D-58FF2BD3ED2D}"/>
                    </a:ext>
                  </a:extLst>
                </p:cNvPr>
                <p:cNvPicPr/>
                <p:nvPr/>
              </p:nvPicPr>
              <p:blipFill>
                <a:blip r:embed="rId34"/>
                <a:stretch>
                  <a:fillRect/>
                </a:stretch>
              </p:blipFill>
              <p:spPr>
                <a:xfrm>
                  <a:off x="7931057" y="1967935"/>
                  <a:ext cx="4640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EA88E09F-2B31-4391-8B45-6F53C6C3EA8F}"/>
                    </a:ext>
                  </a:extLst>
                </p14:cNvPr>
                <p14:cNvContentPartPr/>
                <p14:nvPr/>
              </p14:nvContentPartPr>
              <p14:xfrm>
                <a:off x="6522017" y="714415"/>
                <a:ext cx="2562840" cy="1843560"/>
              </p14:xfrm>
            </p:contentPart>
          </mc:Choice>
          <mc:Fallback xmlns="">
            <p:pic>
              <p:nvPicPr>
                <p:cNvPr id="32" name="Ink 31">
                  <a:extLst>
                    <a:ext uri="{FF2B5EF4-FFF2-40B4-BE49-F238E27FC236}">
                      <a16:creationId xmlns:a16="http://schemas.microsoft.com/office/drawing/2014/main" id="{EA88E09F-2B31-4391-8B45-6F53C6C3EA8F}"/>
                    </a:ext>
                  </a:extLst>
                </p:cNvPr>
                <p:cNvPicPr/>
                <p:nvPr/>
              </p:nvPicPr>
              <p:blipFill>
                <a:blip r:embed="rId36"/>
                <a:stretch>
                  <a:fillRect/>
                </a:stretch>
              </p:blipFill>
              <p:spPr>
                <a:xfrm>
                  <a:off x="6513017" y="705415"/>
                  <a:ext cx="2580480" cy="1861200"/>
                </a:xfrm>
                <a:prstGeom prst="rect">
                  <a:avLst/>
                </a:prstGeom>
              </p:spPr>
            </p:pic>
          </mc:Fallback>
        </mc:AlternateContent>
      </p:grpSp>
    </p:spTree>
    <p:extLst>
      <p:ext uri="{BB962C8B-B14F-4D97-AF65-F5344CB8AC3E}">
        <p14:creationId xmlns:p14="http://schemas.microsoft.com/office/powerpoint/2010/main" val="293130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1E6C-0C15-492F-B684-777B165324B7}"/>
              </a:ext>
            </a:extLst>
          </p:cNvPr>
          <p:cNvSpPr>
            <a:spLocks noGrp="1"/>
          </p:cNvSpPr>
          <p:nvPr>
            <p:ph type="title"/>
          </p:nvPr>
        </p:nvSpPr>
        <p:spPr/>
        <p:txBody>
          <a:bodyPr/>
          <a:lstStyle/>
          <a:p>
            <a:r>
              <a:rPr lang="de-DE" dirty="0"/>
              <a:t>See-Through HMD</a:t>
            </a:r>
            <a:endParaRPr lang="en-AT" dirty="0"/>
          </a:p>
        </p:txBody>
      </p:sp>
      <p:pic>
        <p:nvPicPr>
          <p:cNvPr id="4" name="Picture 3">
            <a:extLst>
              <a:ext uri="{FF2B5EF4-FFF2-40B4-BE49-F238E27FC236}">
                <a16:creationId xmlns:a16="http://schemas.microsoft.com/office/drawing/2014/main" id="{C376AE32-8660-4209-A0CA-6B15EA448178}"/>
              </a:ext>
            </a:extLst>
          </p:cNvPr>
          <p:cNvPicPr>
            <a:picLocks noChangeAspect="1"/>
          </p:cNvPicPr>
          <p:nvPr/>
        </p:nvPicPr>
        <p:blipFill>
          <a:blip r:embed="rId2"/>
          <a:stretch>
            <a:fillRect/>
          </a:stretch>
        </p:blipFill>
        <p:spPr>
          <a:xfrm>
            <a:off x="1606931" y="1395412"/>
            <a:ext cx="5930138" cy="3005138"/>
          </a:xfrm>
          <a:prstGeom prst="rect">
            <a:avLst/>
          </a:prstGeom>
        </p:spPr>
      </p:pic>
      <p:grpSp>
        <p:nvGrpSpPr>
          <p:cNvPr id="8" name="Group 7">
            <a:extLst>
              <a:ext uri="{FF2B5EF4-FFF2-40B4-BE49-F238E27FC236}">
                <a16:creationId xmlns:a16="http://schemas.microsoft.com/office/drawing/2014/main" id="{D14A75CE-08FA-4D54-B816-F9C61B24C328}"/>
              </a:ext>
            </a:extLst>
          </p:cNvPr>
          <p:cNvGrpSpPr/>
          <p:nvPr/>
        </p:nvGrpSpPr>
        <p:grpSpPr>
          <a:xfrm>
            <a:off x="7189097" y="812695"/>
            <a:ext cx="1031040" cy="747000"/>
            <a:chOff x="7189097" y="812695"/>
            <a:chExt cx="1031040" cy="7470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5D0F10C-439B-41A0-83AC-A764C00C1D52}"/>
                    </a:ext>
                  </a:extLst>
                </p14:cNvPr>
                <p14:cNvContentPartPr/>
                <p14:nvPr/>
              </p14:nvContentPartPr>
              <p14:xfrm>
                <a:off x="7258217" y="1036975"/>
                <a:ext cx="378360" cy="326160"/>
              </p14:xfrm>
            </p:contentPart>
          </mc:Choice>
          <mc:Fallback xmlns="">
            <p:pic>
              <p:nvPicPr>
                <p:cNvPr id="3" name="Ink 2">
                  <a:extLst>
                    <a:ext uri="{FF2B5EF4-FFF2-40B4-BE49-F238E27FC236}">
                      <a16:creationId xmlns:a16="http://schemas.microsoft.com/office/drawing/2014/main" id="{C5D0F10C-439B-41A0-83AC-A764C00C1D52}"/>
                    </a:ext>
                  </a:extLst>
                </p:cNvPr>
                <p:cNvPicPr/>
                <p:nvPr/>
              </p:nvPicPr>
              <p:blipFill>
                <a:blip r:embed="rId4"/>
                <a:stretch>
                  <a:fillRect/>
                </a:stretch>
              </p:blipFill>
              <p:spPr>
                <a:xfrm>
                  <a:off x="7249217" y="1028335"/>
                  <a:ext cx="396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34C7F84-07CA-4F12-89EC-50D6773B0615}"/>
                    </a:ext>
                  </a:extLst>
                </p14:cNvPr>
                <p14:cNvContentPartPr/>
                <p14:nvPr/>
              </p14:nvContentPartPr>
              <p14:xfrm>
                <a:off x="7516337" y="1193215"/>
                <a:ext cx="103320" cy="19440"/>
              </p14:xfrm>
            </p:contentPart>
          </mc:Choice>
          <mc:Fallback xmlns="">
            <p:pic>
              <p:nvPicPr>
                <p:cNvPr id="5" name="Ink 4">
                  <a:extLst>
                    <a:ext uri="{FF2B5EF4-FFF2-40B4-BE49-F238E27FC236}">
                      <a16:creationId xmlns:a16="http://schemas.microsoft.com/office/drawing/2014/main" id="{A34C7F84-07CA-4F12-89EC-50D6773B0615}"/>
                    </a:ext>
                  </a:extLst>
                </p:cNvPr>
                <p:cNvPicPr/>
                <p:nvPr/>
              </p:nvPicPr>
              <p:blipFill>
                <a:blip r:embed="rId6"/>
                <a:stretch>
                  <a:fillRect/>
                </a:stretch>
              </p:blipFill>
              <p:spPr>
                <a:xfrm>
                  <a:off x="7507697" y="1184215"/>
                  <a:ext cx="12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3F3F83C-1E06-44D8-A2E2-6A13924C281B}"/>
                    </a:ext>
                  </a:extLst>
                </p14:cNvPr>
                <p14:cNvContentPartPr/>
                <p14:nvPr/>
              </p14:nvContentPartPr>
              <p14:xfrm>
                <a:off x="7720097" y="1021495"/>
                <a:ext cx="171000" cy="269640"/>
              </p14:xfrm>
            </p:contentPart>
          </mc:Choice>
          <mc:Fallback xmlns="">
            <p:pic>
              <p:nvPicPr>
                <p:cNvPr id="6" name="Ink 5">
                  <a:extLst>
                    <a:ext uri="{FF2B5EF4-FFF2-40B4-BE49-F238E27FC236}">
                      <a16:creationId xmlns:a16="http://schemas.microsoft.com/office/drawing/2014/main" id="{A3F3F83C-1E06-44D8-A2E2-6A13924C281B}"/>
                    </a:ext>
                  </a:extLst>
                </p:cNvPr>
                <p:cNvPicPr/>
                <p:nvPr/>
              </p:nvPicPr>
              <p:blipFill>
                <a:blip r:embed="rId8"/>
                <a:stretch>
                  <a:fillRect/>
                </a:stretch>
              </p:blipFill>
              <p:spPr>
                <a:xfrm>
                  <a:off x="7711097" y="1012495"/>
                  <a:ext cx="188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7AC8825-31BF-4442-9068-7B30DA772125}"/>
                    </a:ext>
                  </a:extLst>
                </p14:cNvPr>
                <p14:cNvContentPartPr/>
                <p14:nvPr/>
              </p14:nvContentPartPr>
              <p14:xfrm>
                <a:off x="7189097" y="812695"/>
                <a:ext cx="1031040" cy="747000"/>
              </p14:xfrm>
            </p:contentPart>
          </mc:Choice>
          <mc:Fallback xmlns="">
            <p:pic>
              <p:nvPicPr>
                <p:cNvPr id="7" name="Ink 6">
                  <a:extLst>
                    <a:ext uri="{FF2B5EF4-FFF2-40B4-BE49-F238E27FC236}">
                      <a16:creationId xmlns:a16="http://schemas.microsoft.com/office/drawing/2014/main" id="{57AC8825-31BF-4442-9068-7B30DA772125}"/>
                    </a:ext>
                  </a:extLst>
                </p:cNvPr>
                <p:cNvPicPr/>
                <p:nvPr/>
              </p:nvPicPr>
              <p:blipFill>
                <a:blip r:embed="rId10"/>
                <a:stretch>
                  <a:fillRect/>
                </a:stretch>
              </p:blipFill>
              <p:spPr>
                <a:xfrm>
                  <a:off x="7180457" y="803695"/>
                  <a:ext cx="1048680" cy="764640"/>
                </a:xfrm>
                <a:prstGeom prst="rect">
                  <a:avLst/>
                </a:prstGeom>
              </p:spPr>
            </p:pic>
          </mc:Fallback>
        </mc:AlternateContent>
      </p:grpSp>
    </p:spTree>
    <p:extLst>
      <p:ext uri="{BB962C8B-B14F-4D97-AF65-F5344CB8AC3E}">
        <p14:creationId xmlns:p14="http://schemas.microsoft.com/office/powerpoint/2010/main" val="23828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C430-B6A3-415E-863D-2AD171FB8337}"/>
              </a:ext>
            </a:extLst>
          </p:cNvPr>
          <p:cNvSpPr>
            <a:spLocks noGrp="1"/>
          </p:cNvSpPr>
          <p:nvPr>
            <p:ph type="title"/>
          </p:nvPr>
        </p:nvSpPr>
        <p:spPr/>
        <p:txBody>
          <a:bodyPr/>
          <a:lstStyle/>
          <a:p>
            <a:r>
              <a:rPr lang="de-DE" dirty="0"/>
              <a:t>Stand Heute</a:t>
            </a:r>
            <a:endParaRPr lang="en-AT" dirty="0"/>
          </a:p>
        </p:txBody>
      </p:sp>
      <p:sp>
        <p:nvSpPr>
          <p:cNvPr id="4" name="Slide Number Placeholder 3">
            <a:extLst>
              <a:ext uri="{FF2B5EF4-FFF2-40B4-BE49-F238E27FC236}">
                <a16:creationId xmlns:a16="http://schemas.microsoft.com/office/drawing/2014/main" id="{1DCF0796-33B4-4998-BCA3-7E48038FB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35" name="Group 34">
            <a:extLst>
              <a:ext uri="{FF2B5EF4-FFF2-40B4-BE49-F238E27FC236}">
                <a16:creationId xmlns:a16="http://schemas.microsoft.com/office/drawing/2014/main" id="{BCB11E5E-60C9-4D07-AE66-CE3D62C5F41B}"/>
              </a:ext>
            </a:extLst>
          </p:cNvPr>
          <p:cNvGrpSpPr/>
          <p:nvPr/>
        </p:nvGrpSpPr>
        <p:grpSpPr>
          <a:xfrm>
            <a:off x="2050959" y="2994835"/>
            <a:ext cx="1392280" cy="1385828"/>
            <a:chOff x="3196389" y="2068487"/>
            <a:chExt cx="2056888" cy="1900840"/>
          </a:xfrm>
        </p:grpSpPr>
        <p:pic>
          <p:nvPicPr>
            <p:cNvPr id="5" name="Picture 2">
              <a:extLst>
                <a:ext uri="{FF2B5EF4-FFF2-40B4-BE49-F238E27FC236}">
                  <a16:creationId xmlns:a16="http://schemas.microsoft.com/office/drawing/2014/main" id="{B72BB042-BD93-4BFB-A7FE-C84896AD645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96389" y="2598632"/>
              <a:ext cx="2056888" cy="1370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B05BDF-692F-429F-89B8-CD15B6C33FDE}"/>
                </a:ext>
              </a:extLst>
            </p:cNvPr>
            <p:cNvGrpSpPr/>
            <p:nvPr/>
          </p:nvGrpSpPr>
          <p:grpSpPr>
            <a:xfrm>
              <a:off x="3304583" y="2068487"/>
              <a:ext cx="1797480" cy="501120"/>
              <a:chOff x="654985" y="3796735"/>
              <a:chExt cx="1797480" cy="50112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F212243-1BD2-4C1D-AD67-117091473C33}"/>
                      </a:ext>
                    </a:extLst>
                  </p14:cNvPr>
                  <p14:cNvContentPartPr/>
                  <p14:nvPr/>
                </p14:nvContentPartPr>
                <p14:xfrm>
                  <a:off x="654985" y="3797095"/>
                  <a:ext cx="248400" cy="289440"/>
                </p14:xfrm>
              </p:contentPart>
            </mc:Choice>
            <mc:Fallback xmlns="">
              <p:pic>
                <p:nvPicPr>
                  <p:cNvPr id="19" name="Ink 18">
                    <a:extLst>
                      <a:ext uri="{FF2B5EF4-FFF2-40B4-BE49-F238E27FC236}">
                        <a16:creationId xmlns:a16="http://schemas.microsoft.com/office/drawing/2014/main" id="{0F212243-1BD2-4C1D-AD67-117091473C33}"/>
                      </a:ext>
                    </a:extLst>
                  </p:cNvPr>
                  <p:cNvPicPr/>
                  <p:nvPr/>
                </p:nvPicPr>
                <p:blipFill>
                  <a:blip r:embed="rId5"/>
                  <a:stretch>
                    <a:fillRect/>
                  </a:stretch>
                </p:blipFill>
                <p:spPr>
                  <a:xfrm>
                    <a:off x="641687" y="3784768"/>
                    <a:ext cx="274463" cy="313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3B28068-D44B-4B50-B56A-DCC51EC4325F}"/>
                      </a:ext>
                    </a:extLst>
                  </p14:cNvPr>
                  <p14:cNvContentPartPr/>
                  <p14:nvPr/>
                </p14:nvContentPartPr>
                <p14:xfrm>
                  <a:off x="915625" y="3947575"/>
                  <a:ext cx="142560" cy="138960"/>
                </p14:xfrm>
              </p:contentPart>
            </mc:Choice>
            <mc:Fallback xmlns="">
              <p:pic>
                <p:nvPicPr>
                  <p:cNvPr id="20" name="Ink 19">
                    <a:extLst>
                      <a:ext uri="{FF2B5EF4-FFF2-40B4-BE49-F238E27FC236}">
                        <a16:creationId xmlns:a16="http://schemas.microsoft.com/office/drawing/2014/main" id="{93B28068-D44B-4B50-B56A-DCC51EC4325F}"/>
                      </a:ext>
                    </a:extLst>
                  </p:cNvPr>
                  <p:cNvPicPr/>
                  <p:nvPr/>
                </p:nvPicPr>
                <p:blipFill>
                  <a:blip r:embed="rId7"/>
                  <a:stretch>
                    <a:fillRect/>
                  </a:stretch>
                </p:blipFill>
                <p:spPr>
                  <a:xfrm>
                    <a:off x="902326" y="3935256"/>
                    <a:ext cx="168625" cy="1631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EE150C3-C07D-44E5-B0FA-5A9B0D5FA536}"/>
                      </a:ext>
                    </a:extLst>
                  </p14:cNvPr>
                  <p14:cNvContentPartPr/>
                  <p14:nvPr/>
                </p14:nvContentPartPr>
                <p14:xfrm>
                  <a:off x="1109305" y="3959455"/>
                  <a:ext cx="242640" cy="129240"/>
                </p14:xfrm>
              </p:contentPart>
            </mc:Choice>
            <mc:Fallback xmlns="">
              <p:pic>
                <p:nvPicPr>
                  <p:cNvPr id="21" name="Ink 20">
                    <a:extLst>
                      <a:ext uri="{FF2B5EF4-FFF2-40B4-BE49-F238E27FC236}">
                        <a16:creationId xmlns:a16="http://schemas.microsoft.com/office/drawing/2014/main" id="{AEE150C3-C07D-44E5-B0FA-5A9B0D5FA536}"/>
                      </a:ext>
                    </a:extLst>
                  </p:cNvPr>
                  <p:cNvPicPr/>
                  <p:nvPr/>
                </p:nvPicPr>
                <p:blipFill>
                  <a:blip r:embed="rId9"/>
                  <a:stretch>
                    <a:fillRect/>
                  </a:stretch>
                </p:blipFill>
                <p:spPr>
                  <a:xfrm>
                    <a:off x="1096031" y="3947123"/>
                    <a:ext cx="268656" cy="153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86383D3-9C80-4039-BEBC-A05D8EBCAD34}"/>
                      </a:ext>
                    </a:extLst>
                  </p14:cNvPr>
                  <p14:cNvContentPartPr/>
                  <p14:nvPr/>
                </p14:nvContentPartPr>
                <p14:xfrm>
                  <a:off x="1380745" y="3796735"/>
                  <a:ext cx="81000" cy="242640"/>
                </p14:xfrm>
              </p:contentPart>
            </mc:Choice>
            <mc:Fallback xmlns="">
              <p:pic>
                <p:nvPicPr>
                  <p:cNvPr id="22" name="Ink 21">
                    <a:extLst>
                      <a:ext uri="{FF2B5EF4-FFF2-40B4-BE49-F238E27FC236}">
                        <a16:creationId xmlns:a16="http://schemas.microsoft.com/office/drawing/2014/main" id="{686383D3-9C80-4039-BEBC-A05D8EBCAD34}"/>
                      </a:ext>
                    </a:extLst>
                  </p:cNvPr>
                  <p:cNvPicPr/>
                  <p:nvPr/>
                </p:nvPicPr>
                <p:blipFill>
                  <a:blip r:embed="rId11"/>
                  <a:stretch>
                    <a:fillRect/>
                  </a:stretch>
                </p:blipFill>
                <p:spPr>
                  <a:xfrm>
                    <a:off x="1367423" y="3784381"/>
                    <a:ext cx="107112" cy="2668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23AF929E-DBF1-4827-9D9F-94597D700612}"/>
                      </a:ext>
                    </a:extLst>
                  </p14:cNvPr>
                  <p14:cNvContentPartPr/>
                  <p14:nvPr/>
                </p14:nvContentPartPr>
                <p14:xfrm>
                  <a:off x="1530865" y="3854335"/>
                  <a:ext cx="410400" cy="443520"/>
                </p14:xfrm>
              </p:contentPart>
            </mc:Choice>
            <mc:Fallback xmlns="">
              <p:pic>
                <p:nvPicPr>
                  <p:cNvPr id="23" name="Ink 22">
                    <a:extLst>
                      <a:ext uri="{FF2B5EF4-FFF2-40B4-BE49-F238E27FC236}">
                        <a16:creationId xmlns:a16="http://schemas.microsoft.com/office/drawing/2014/main" id="{23AF929E-DBF1-4827-9D9F-94597D700612}"/>
                      </a:ext>
                    </a:extLst>
                  </p:cNvPr>
                  <p:cNvPicPr/>
                  <p:nvPr/>
                </p:nvPicPr>
                <p:blipFill>
                  <a:blip r:embed="rId13"/>
                  <a:stretch>
                    <a:fillRect/>
                  </a:stretch>
                </p:blipFill>
                <p:spPr>
                  <a:xfrm>
                    <a:off x="1517558" y="3841988"/>
                    <a:ext cx="436482" cy="4677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6F1D39-83A3-46B7-A24E-9F65E929CEAA}"/>
                      </a:ext>
                    </a:extLst>
                  </p14:cNvPr>
                  <p14:cNvContentPartPr/>
                  <p14:nvPr/>
                </p14:nvContentPartPr>
                <p14:xfrm>
                  <a:off x="2003185" y="3948655"/>
                  <a:ext cx="63720" cy="110880"/>
                </p14:xfrm>
              </p:contentPart>
            </mc:Choice>
            <mc:Fallback xmlns="">
              <p:pic>
                <p:nvPicPr>
                  <p:cNvPr id="24" name="Ink 23">
                    <a:extLst>
                      <a:ext uri="{FF2B5EF4-FFF2-40B4-BE49-F238E27FC236}">
                        <a16:creationId xmlns:a16="http://schemas.microsoft.com/office/drawing/2014/main" id="{706F1D39-83A3-46B7-A24E-9F65E929CEAA}"/>
                      </a:ext>
                    </a:extLst>
                  </p:cNvPr>
                  <p:cNvPicPr/>
                  <p:nvPr/>
                </p:nvPicPr>
                <p:blipFill>
                  <a:blip r:embed="rId15"/>
                  <a:stretch>
                    <a:fillRect/>
                  </a:stretch>
                </p:blipFill>
                <p:spPr>
                  <a:xfrm>
                    <a:off x="1989910" y="3936390"/>
                    <a:ext cx="89739" cy="1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570AC1A-E08D-4341-92FE-7607263D51E6}"/>
                      </a:ext>
                    </a:extLst>
                  </p14:cNvPr>
                  <p14:cNvContentPartPr/>
                  <p14:nvPr/>
                </p14:nvContentPartPr>
                <p14:xfrm>
                  <a:off x="2108305" y="3922375"/>
                  <a:ext cx="344160" cy="162000"/>
                </p14:xfrm>
              </p:contentPart>
            </mc:Choice>
            <mc:Fallback xmlns="">
              <p:pic>
                <p:nvPicPr>
                  <p:cNvPr id="25" name="Ink 24">
                    <a:extLst>
                      <a:ext uri="{FF2B5EF4-FFF2-40B4-BE49-F238E27FC236}">
                        <a16:creationId xmlns:a16="http://schemas.microsoft.com/office/drawing/2014/main" id="{0570AC1A-E08D-4341-92FE-7607263D51E6}"/>
                      </a:ext>
                    </a:extLst>
                  </p:cNvPr>
                  <p:cNvPicPr/>
                  <p:nvPr/>
                </p:nvPicPr>
                <p:blipFill>
                  <a:blip r:embed="rId17"/>
                  <a:stretch>
                    <a:fillRect/>
                  </a:stretch>
                </p:blipFill>
                <p:spPr>
                  <a:xfrm>
                    <a:off x="2095027" y="3910065"/>
                    <a:ext cx="370184" cy="186128"/>
                  </a:xfrm>
                  <a:prstGeom prst="rect">
                    <a:avLst/>
                  </a:prstGeom>
                </p:spPr>
              </p:pic>
            </mc:Fallback>
          </mc:AlternateContent>
        </p:grpSp>
      </p:grpSp>
      <p:grpSp>
        <p:nvGrpSpPr>
          <p:cNvPr id="44" name="Group 43">
            <a:extLst>
              <a:ext uri="{FF2B5EF4-FFF2-40B4-BE49-F238E27FC236}">
                <a16:creationId xmlns:a16="http://schemas.microsoft.com/office/drawing/2014/main" id="{9FC71F9D-D9CB-4010-84FC-7EEA3C7F1416}"/>
              </a:ext>
            </a:extLst>
          </p:cNvPr>
          <p:cNvGrpSpPr/>
          <p:nvPr/>
        </p:nvGrpSpPr>
        <p:grpSpPr>
          <a:xfrm>
            <a:off x="673366" y="2358561"/>
            <a:ext cx="1013885" cy="1030098"/>
            <a:chOff x="1335607" y="2557866"/>
            <a:chExt cx="1514410" cy="1577772"/>
          </a:xfrm>
        </p:grpSpPr>
        <p:grpSp>
          <p:nvGrpSpPr>
            <p:cNvPr id="7" name="Group 6">
              <a:extLst>
                <a:ext uri="{FF2B5EF4-FFF2-40B4-BE49-F238E27FC236}">
                  <a16:creationId xmlns:a16="http://schemas.microsoft.com/office/drawing/2014/main" id="{243FA00D-C98F-4CF9-98EA-0A2AC59C3F45}"/>
                </a:ext>
              </a:extLst>
            </p:cNvPr>
            <p:cNvGrpSpPr/>
            <p:nvPr/>
          </p:nvGrpSpPr>
          <p:grpSpPr>
            <a:xfrm>
              <a:off x="1335607" y="2557866"/>
              <a:ext cx="956520" cy="430200"/>
              <a:chOff x="671185" y="3049375"/>
              <a:chExt cx="956520" cy="43020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284BBB7-7E08-4BBA-9CB0-A44367B4428B}"/>
                      </a:ext>
                    </a:extLst>
                  </p14:cNvPr>
                  <p14:cNvContentPartPr/>
                  <p14:nvPr/>
                </p14:nvContentPartPr>
                <p14:xfrm>
                  <a:off x="671185" y="3074575"/>
                  <a:ext cx="19800" cy="394200"/>
                </p14:xfrm>
              </p:contentPart>
            </mc:Choice>
            <mc:Fallback xmlns="">
              <p:pic>
                <p:nvPicPr>
                  <p:cNvPr id="11" name="Ink 10">
                    <a:extLst>
                      <a:ext uri="{FF2B5EF4-FFF2-40B4-BE49-F238E27FC236}">
                        <a16:creationId xmlns:a16="http://schemas.microsoft.com/office/drawing/2014/main" id="{7284BBB7-7E08-4BBA-9CB0-A44367B4428B}"/>
                      </a:ext>
                    </a:extLst>
                  </p:cNvPr>
                  <p:cNvPicPr/>
                  <p:nvPr/>
                </p:nvPicPr>
                <p:blipFill>
                  <a:blip r:embed="rId19"/>
                  <a:stretch>
                    <a:fillRect/>
                  </a:stretch>
                </p:blipFill>
                <p:spPr>
                  <a:xfrm>
                    <a:off x="658159" y="3060811"/>
                    <a:ext cx="45332" cy="4211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3F96F9-EE30-48E2-9C52-AD61A1BBE966}"/>
                      </a:ext>
                    </a:extLst>
                  </p14:cNvPr>
                  <p14:cNvContentPartPr/>
                  <p14:nvPr/>
                </p14:nvContentPartPr>
                <p14:xfrm>
                  <a:off x="676585" y="3049375"/>
                  <a:ext cx="168480" cy="403560"/>
                </p14:xfrm>
              </p:contentPart>
            </mc:Choice>
            <mc:Fallback xmlns="">
              <p:pic>
                <p:nvPicPr>
                  <p:cNvPr id="12" name="Ink 11">
                    <a:extLst>
                      <a:ext uri="{FF2B5EF4-FFF2-40B4-BE49-F238E27FC236}">
                        <a16:creationId xmlns:a16="http://schemas.microsoft.com/office/drawing/2014/main" id="{303F96F9-EE30-48E2-9C52-AD61A1BBE966}"/>
                      </a:ext>
                    </a:extLst>
                  </p:cNvPr>
                  <p:cNvPicPr/>
                  <p:nvPr/>
                </p:nvPicPr>
                <p:blipFill>
                  <a:blip r:embed="rId21"/>
                  <a:stretch>
                    <a:fillRect/>
                  </a:stretch>
                </p:blipFill>
                <p:spPr>
                  <a:xfrm>
                    <a:off x="663128" y="3035592"/>
                    <a:ext cx="194855" cy="4305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92D4451-0DB6-4DAE-9168-75DDFB2EB153}"/>
                      </a:ext>
                    </a:extLst>
                  </p14:cNvPr>
                  <p14:cNvContentPartPr/>
                  <p14:nvPr/>
                </p14:nvContentPartPr>
                <p14:xfrm>
                  <a:off x="913465" y="3304975"/>
                  <a:ext cx="98280" cy="131040"/>
                </p14:xfrm>
              </p:contentPart>
            </mc:Choice>
            <mc:Fallback xmlns="">
              <p:pic>
                <p:nvPicPr>
                  <p:cNvPr id="13" name="Ink 12">
                    <a:extLst>
                      <a:ext uri="{FF2B5EF4-FFF2-40B4-BE49-F238E27FC236}">
                        <a16:creationId xmlns:a16="http://schemas.microsoft.com/office/drawing/2014/main" id="{392D4451-0DB6-4DAE-9168-75DDFB2EB153}"/>
                      </a:ext>
                    </a:extLst>
                  </p:cNvPr>
                  <p:cNvPicPr/>
                  <p:nvPr/>
                </p:nvPicPr>
                <p:blipFill>
                  <a:blip r:embed="rId23"/>
                  <a:stretch>
                    <a:fillRect/>
                  </a:stretch>
                </p:blipFill>
                <p:spPr>
                  <a:xfrm>
                    <a:off x="900039" y="3291210"/>
                    <a:ext cx="124595"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D8BF199-2019-477F-ACE5-99C4470E4998}"/>
                      </a:ext>
                    </a:extLst>
                  </p14:cNvPr>
                  <p14:cNvContentPartPr/>
                  <p14:nvPr/>
                </p14:nvContentPartPr>
                <p14:xfrm>
                  <a:off x="1041265" y="3092935"/>
                  <a:ext cx="156960" cy="376920"/>
                </p14:xfrm>
              </p:contentPart>
            </mc:Choice>
            <mc:Fallback xmlns="">
              <p:pic>
                <p:nvPicPr>
                  <p:cNvPr id="14" name="Ink 13">
                    <a:extLst>
                      <a:ext uri="{FF2B5EF4-FFF2-40B4-BE49-F238E27FC236}">
                        <a16:creationId xmlns:a16="http://schemas.microsoft.com/office/drawing/2014/main" id="{6D8BF199-2019-477F-ACE5-99C4470E4998}"/>
                      </a:ext>
                    </a:extLst>
                  </p:cNvPr>
                  <p:cNvPicPr/>
                  <p:nvPr/>
                </p:nvPicPr>
                <p:blipFill>
                  <a:blip r:embed="rId25"/>
                  <a:stretch>
                    <a:fillRect/>
                  </a:stretch>
                </p:blipFill>
                <p:spPr>
                  <a:xfrm>
                    <a:off x="1027873" y="3079159"/>
                    <a:ext cx="183209" cy="403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345902C-4B67-40C9-8673-C56D7253C8C0}"/>
                      </a:ext>
                    </a:extLst>
                  </p14:cNvPr>
                  <p14:cNvContentPartPr/>
                  <p14:nvPr/>
                </p14:nvContentPartPr>
                <p14:xfrm>
                  <a:off x="1281745" y="3342055"/>
                  <a:ext cx="7200" cy="137520"/>
                </p14:xfrm>
              </p:contentPart>
            </mc:Choice>
            <mc:Fallback xmlns="">
              <p:pic>
                <p:nvPicPr>
                  <p:cNvPr id="15" name="Ink 14">
                    <a:extLst>
                      <a:ext uri="{FF2B5EF4-FFF2-40B4-BE49-F238E27FC236}">
                        <a16:creationId xmlns:a16="http://schemas.microsoft.com/office/drawing/2014/main" id="{B345902C-4B67-40C9-8673-C56D7253C8C0}"/>
                      </a:ext>
                    </a:extLst>
                  </p:cNvPr>
                  <p:cNvPicPr/>
                  <p:nvPr/>
                </p:nvPicPr>
                <p:blipFill>
                  <a:blip r:embed="rId27"/>
                  <a:stretch>
                    <a:fillRect/>
                  </a:stretch>
                </p:blipFill>
                <p:spPr>
                  <a:xfrm>
                    <a:off x="1267899" y="3328303"/>
                    <a:ext cx="34338" cy="164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49ED72F-9238-43A2-BCB9-9EF25E570B3A}"/>
                      </a:ext>
                    </a:extLst>
                  </p14:cNvPr>
                  <p14:cNvContentPartPr/>
                  <p14:nvPr/>
                </p14:nvContentPartPr>
                <p14:xfrm>
                  <a:off x="1284625" y="3251695"/>
                  <a:ext cx="1800" cy="7560"/>
                </p14:xfrm>
              </p:contentPart>
            </mc:Choice>
            <mc:Fallback xmlns="">
              <p:pic>
                <p:nvPicPr>
                  <p:cNvPr id="16" name="Ink 15">
                    <a:extLst>
                      <a:ext uri="{FF2B5EF4-FFF2-40B4-BE49-F238E27FC236}">
                        <a16:creationId xmlns:a16="http://schemas.microsoft.com/office/drawing/2014/main" id="{949ED72F-9238-43A2-BCB9-9EF25E570B3A}"/>
                      </a:ext>
                    </a:extLst>
                  </p:cNvPr>
                  <p:cNvPicPr/>
                  <p:nvPr/>
                </p:nvPicPr>
                <p:blipFill>
                  <a:blip r:embed="rId29"/>
                  <a:stretch>
                    <a:fillRect/>
                  </a:stretch>
                </p:blipFill>
                <p:spPr>
                  <a:xfrm>
                    <a:off x="1273375" y="3239095"/>
                    <a:ext cx="23850" cy="322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FAA6DD94-78CB-4EDF-BA63-7619A9307CFB}"/>
                      </a:ext>
                    </a:extLst>
                  </p14:cNvPr>
                  <p14:cNvContentPartPr/>
                  <p14:nvPr/>
                </p14:nvContentPartPr>
                <p14:xfrm>
                  <a:off x="1357705" y="3145855"/>
                  <a:ext cx="270000" cy="330480"/>
                </p14:xfrm>
              </p:contentPart>
            </mc:Choice>
            <mc:Fallback xmlns="">
              <p:pic>
                <p:nvPicPr>
                  <p:cNvPr id="17" name="Ink 16">
                    <a:extLst>
                      <a:ext uri="{FF2B5EF4-FFF2-40B4-BE49-F238E27FC236}">
                        <a16:creationId xmlns:a16="http://schemas.microsoft.com/office/drawing/2014/main" id="{FAA6DD94-78CB-4EDF-BA63-7619A9307CFB}"/>
                      </a:ext>
                    </a:extLst>
                  </p:cNvPr>
                  <p:cNvPicPr/>
                  <p:nvPr/>
                </p:nvPicPr>
                <p:blipFill>
                  <a:blip r:embed="rId31"/>
                  <a:stretch>
                    <a:fillRect/>
                  </a:stretch>
                </p:blipFill>
                <p:spPr>
                  <a:xfrm>
                    <a:off x="1344286" y="3132085"/>
                    <a:ext cx="296302" cy="357469"/>
                  </a:xfrm>
                  <a:prstGeom prst="rect">
                    <a:avLst/>
                  </a:prstGeom>
                </p:spPr>
              </p:pic>
            </mc:Fallback>
          </mc:AlternateContent>
        </p:grpSp>
        <p:pic>
          <p:nvPicPr>
            <p:cNvPr id="32" name="Graphic 31" descr="Smart Phone">
              <a:extLst>
                <a:ext uri="{FF2B5EF4-FFF2-40B4-BE49-F238E27FC236}">
                  <a16:creationId xmlns:a16="http://schemas.microsoft.com/office/drawing/2014/main" id="{687AA3C7-AA38-45F1-B420-27187A1241B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7489" y="3186363"/>
              <a:ext cx="949275" cy="949275"/>
            </a:xfrm>
            <a:prstGeom prst="rect">
              <a:avLst/>
            </a:prstGeom>
          </p:spPr>
        </p:pic>
        <p:grpSp>
          <p:nvGrpSpPr>
            <p:cNvPr id="43" name="Group 42">
              <a:extLst>
                <a:ext uri="{FF2B5EF4-FFF2-40B4-BE49-F238E27FC236}">
                  <a16:creationId xmlns:a16="http://schemas.microsoft.com/office/drawing/2014/main" id="{01152070-F6C5-4A9E-8E1E-AEC5F39F36E8}"/>
                </a:ext>
              </a:extLst>
            </p:cNvPr>
            <p:cNvGrpSpPr/>
            <p:nvPr/>
          </p:nvGrpSpPr>
          <p:grpSpPr>
            <a:xfrm>
              <a:off x="2451497" y="2586415"/>
              <a:ext cx="398520" cy="367560"/>
              <a:chOff x="2451497" y="2586415"/>
              <a:chExt cx="398520" cy="36756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A6746450-49B5-4844-948E-42B1CF85D83E}"/>
                      </a:ext>
                    </a:extLst>
                  </p14:cNvPr>
                  <p14:cNvContentPartPr/>
                  <p14:nvPr/>
                </p14:nvContentPartPr>
                <p14:xfrm>
                  <a:off x="2451497" y="2586415"/>
                  <a:ext cx="158040" cy="367560"/>
                </p14:xfrm>
              </p:contentPart>
            </mc:Choice>
            <mc:Fallback xmlns="">
              <p:pic>
                <p:nvPicPr>
                  <p:cNvPr id="40" name="Ink 39">
                    <a:extLst>
                      <a:ext uri="{FF2B5EF4-FFF2-40B4-BE49-F238E27FC236}">
                        <a16:creationId xmlns:a16="http://schemas.microsoft.com/office/drawing/2014/main" id="{A6746450-49B5-4844-948E-42B1CF85D83E}"/>
                      </a:ext>
                    </a:extLst>
                  </p:cNvPr>
                  <p:cNvPicPr/>
                  <p:nvPr/>
                </p:nvPicPr>
                <p:blipFill>
                  <a:blip r:embed="rId35"/>
                  <a:stretch>
                    <a:fillRect/>
                  </a:stretch>
                </p:blipFill>
                <p:spPr>
                  <a:xfrm>
                    <a:off x="2438058" y="2572638"/>
                    <a:ext cx="184380" cy="3945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9C5CB60-DE56-4C12-8312-7F6957701E15}"/>
                      </a:ext>
                    </a:extLst>
                  </p14:cNvPr>
                  <p14:cNvContentPartPr/>
                  <p14:nvPr/>
                </p14:nvContentPartPr>
                <p14:xfrm>
                  <a:off x="2459777" y="2607295"/>
                  <a:ext cx="166320" cy="329400"/>
                </p14:xfrm>
              </p:contentPart>
            </mc:Choice>
            <mc:Fallback xmlns="">
              <p:pic>
                <p:nvPicPr>
                  <p:cNvPr id="41" name="Ink 40">
                    <a:extLst>
                      <a:ext uri="{FF2B5EF4-FFF2-40B4-BE49-F238E27FC236}">
                        <a16:creationId xmlns:a16="http://schemas.microsoft.com/office/drawing/2014/main" id="{09C5CB60-DE56-4C12-8312-7F6957701E15}"/>
                      </a:ext>
                    </a:extLst>
                  </p:cNvPr>
                  <p:cNvPicPr/>
                  <p:nvPr/>
                </p:nvPicPr>
                <p:blipFill>
                  <a:blip r:embed="rId37"/>
                  <a:stretch>
                    <a:fillRect/>
                  </a:stretch>
                </p:blipFill>
                <p:spPr>
                  <a:xfrm>
                    <a:off x="2446364" y="2593524"/>
                    <a:ext cx="192609" cy="35639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56BDAF8-9DD5-47AE-A3B2-543B445D53FC}"/>
                      </a:ext>
                    </a:extLst>
                  </p14:cNvPr>
                  <p14:cNvContentPartPr/>
                  <p14:nvPr/>
                </p14:nvContentPartPr>
                <p14:xfrm>
                  <a:off x="2663897" y="2598655"/>
                  <a:ext cx="186120" cy="340560"/>
                </p14:xfrm>
              </p:contentPart>
            </mc:Choice>
            <mc:Fallback xmlns="">
              <p:pic>
                <p:nvPicPr>
                  <p:cNvPr id="42" name="Ink 41">
                    <a:extLst>
                      <a:ext uri="{FF2B5EF4-FFF2-40B4-BE49-F238E27FC236}">
                        <a16:creationId xmlns:a16="http://schemas.microsoft.com/office/drawing/2014/main" id="{956BDAF8-9DD5-47AE-A3B2-543B445D53FC}"/>
                      </a:ext>
                    </a:extLst>
                  </p:cNvPr>
                  <p:cNvPicPr/>
                  <p:nvPr/>
                </p:nvPicPr>
                <p:blipFill>
                  <a:blip r:embed="rId39"/>
                  <a:stretch>
                    <a:fillRect/>
                  </a:stretch>
                </p:blipFill>
                <p:spPr>
                  <a:xfrm>
                    <a:off x="2650488" y="2584878"/>
                    <a:ext cx="212402" cy="367562"/>
                  </a:xfrm>
                  <a:prstGeom prst="rect">
                    <a:avLst/>
                  </a:prstGeom>
                </p:spPr>
              </p:pic>
            </mc:Fallback>
          </mc:AlternateContent>
        </p:grpSp>
      </p:grpSp>
      <p:grpSp>
        <p:nvGrpSpPr>
          <p:cNvPr id="136" name="Group 135">
            <a:extLst>
              <a:ext uri="{FF2B5EF4-FFF2-40B4-BE49-F238E27FC236}">
                <a16:creationId xmlns:a16="http://schemas.microsoft.com/office/drawing/2014/main" id="{DB213382-3D71-40B3-AD4E-551E43117A4E}"/>
              </a:ext>
            </a:extLst>
          </p:cNvPr>
          <p:cNvGrpSpPr/>
          <p:nvPr/>
        </p:nvGrpSpPr>
        <p:grpSpPr>
          <a:xfrm>
            <a:off x="3568735" y="569421"/>
            <a:ext cx="1780200" cy="2785343"/>
            <a:chOff x="7008377" y="823855"/>
            <a:chExt cx="1780200" cy="2785343"/>
          </a:xfrm>
        </p:grpSpPr>
        <p:grpSp>
          <p:nvGrpSpPr>
            <p:cNvPr id="36" name="Group 35">
              <a:extLst>
                <a:ext uri="{FF2B5EF4-FFF2-40B4-BE49-F238E27FC236}">
                  <a16:creationId xmlns:a16="http://schemas.microsoft.com/office/drawing/2014/main" id="{2E5C9DC8-9AEF-4788-BD75-C1762912CCDB}"/>
                </a:ext>
              </a:extLst>
            </p:cNvPr>
            <p:cNvGrpSpPr/>
            <p:nvPr/>
          </p:nvGrpSpPr>
          <p:grpSpPr>
            <a:xfrm>
              <a:off x="7252543" y="1910255"/>
              <a:ext cx="1013884" cy="1698943"/>
              <a:chOff x="6852416" y="2122790"/>
              <a:chExt cx="1013884" cy="1698943"/>
            </a:xfrm>
          </p:grpSpPr>
          <p:grpSp>
            <p:nvGrpSpPr>
              <p:cNvPr id="26" name="Group 25">
                <a:extLst>
                  <a:ext uri="{FF2B5EF4-FFF2-40B4-BE49-F238E27FC236}">
                    <a16:creationId xmlns:a16="http://schemas.microsoft.com/office/drawing/2014/main" id="{26BCFC4B-B285-4210-BEC4-CD2FD5989668}"/>
                  </a:ext>
                </a:extLst>
              </p:cNvPr>
              <p:cNvGrpSpPr/>
              <p:nvPr/>
            </p:nvGrpSpPr>
            <p:grpSpPr>
              <a:xfrm>
                <a:off x="7120985" y="2122790"/>
                <a:ext cx="532080" cy="248760"/>
                <a:chOff x="689545" y="4328095"/>
                <a:chExt cx="532080" cy="248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BD9E745-E197-4576-9FDC-C0D6F0B2E7FC}"/>
                        </a:ext>
                      </a:extLst>
                    </p14:cNvPr>
                    <p14:cNvContentPartPr/>
                    <p14:nvPr/>
                  </p14:nvContentPartPr>
                  <p14:xfrm>
                    <a:off x="689545" y="4328095"/>
                    <a:ext cx="7200" cy="248760"/>
                  </p14:xfrm>
                </p:contentPart>
              </mc:Choice>
              <mc:Fallback xmlns="">
                <p:pic>
                  <p:nvPicPr>
                    <p:cNvPr id="27" name="Ink 26">
                      <a:extLst>
                        <a:ext uri="{FF2B5EF4-FFF2-40B4-BE49-F238E27FC236}">
                          <a16:creationId xmlns:a16="http://schemas.microsoft.com/office/drawing/2014/main" id="{1BD9E745-E197-4576-9FDC-C0D6F0B2E7FC}"/>
                        </a:ext>
                      </a:extLst>
                    </p:cNvPr>
                    <p:cNvPicPr/>
                    <p:nvPr/>
                  </p:nvPicPr>
                  <p:blipFill>
                    <a:blip r:embed="rId41"/>
                    <a:stretch>
                      <a:fillRect/>
                    </a:stretch>
                  </p:blipFill>
                  <p:spPr>
                    <a:xfrm>
                      <a:off x="680545" y="4319095"/>
                      <a:ext cx="24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1FB6024-E193-46FB-9D7E-869C41C8E0ED}"/>
                        </a:ext>
                      </a:extLst>
                    </p14:cNvPr>
                    <p14:cNvContentPartPr/>
                    <p14:nvPr/>
                  </p14:nvContentPartPr>
                  <p14:xfrm>
                    <a:off x="773065" y="4368055"/>
                    <a:ext cx="1080" cy="176760"/>
                  </p14:xfrm>
                </p:contentPart>
              </mc:Choice>
              <mc:Fallback xmlns="">
                <p:pic>
                  <p:nvPicPr>
                    <p:cNvPr id="28" name="Ink 27">
                      <a:extLst>
                        <a:ext uri="{FF2B5EF4-FFF2-40B4-BE49-F238E27FC236}">
                          <a16:creationId xmlns:a16="http://schemas.microsoft.com/office/drawing/2014/main" id="{C1FB6024-E193-46FB-9D7E-869C41C8E0ED}"/>
                        </a:ext>
                      </a:extLst>
                    </p:cNvPr>
                    <p:cNvPicPr/>
                    <p:nvPr/>
                  </p:nvPicPr>
                  <p:blipFill>
                    <a:blip r:embed="rId43"/>
                    <a:stretch>
                      <a:fillRect/>
                    </a:stretch>
                  </p:blipFill>
                  <p:spPr>
                    <a:xfrm>
                      <a:off x="764065" y="4359055"/>
                      <a:ext cx="18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E699658-D0AF-4E90-95B3-F475C168D162}"/>
                        </a:ext>
                      </a:extLst>
                    </p14:cNvPr>
                    <p14:cNvContentPartPr/>
                    <p14:nvPr/>
                  </p14:nvContentPartPr>
                  <p14:xfrm>
                    <a:off x="714025" y="4452655"/>
                    <a:ext cx="77040" cy="8280"/>
                  </p14:xfrm>
                </p:contentPart>
              </mc:Choice>
              <mc:Fallback xmlns="">
                <p:pic>
                  <p:nvPicPr>
                    <p:cNvPr id="29" name="Ink 28">
                      <a:extLst>
                        <a:ext uri="{FF2B5EF4-FFF2-40B4-BE49-F238E27FC236}">
                          <a16:creationId xmlns:a16="http://schemas.microsoft.com/office/drawing/2014/main" id="{8E699658-D0AF-4E90-95B3-F475C168D162}"/>
                        </a:ext>
                      </a:extLst>
                    </p:cNvPr>
                    <p:cNvPicPr/>
                    <p:nvPr/>
                  </p:nvPicPr>
                  <p:blipFill>
                    <a:blip r:embed="rId45"/>
                    <a:stretch>
                      <a:fillRect/>
                    </a:stretch>
                  </p:blipFill>
                  <p:spPr>
                    <a:xfrm>
                      <a:off x="705025" y="4443655"/>
                      <a:ext cx="94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0A109E1-CEE1-4944-A3C9-BDE1FE4E1E62}"/>
                        </a:ext>
                      </a:extLst>
                    </p14:cNvPr>
                    <p14:cNvContentPartPr/>
                    <p14:nvPr/>
                  </p14:nvContentPartPr>
                  <p14:xfrm>
                    <a:off x="844705" y="4374535"/>
                    <a:ext cx="132120" cy="174600"/>
                  </p14:xfrm>
                </p:contentPart>
              </mc:Choice>
              <mc:Fallback xmlns="">
                <p:pic>
                  <p:nvPicPr>
                    <p:cNvPr id="30" name="Ink 29">
                      <a:extLst>
                        <a:ext uri="{FF2B5EF4-FFF2-40B4-BE49-F238E27FC236}">
                          <a16:creationId xmlns:a16="http://schemas.microsoft.com/office/drawing/2014/main" id="{40A109E1-CEE1-4944-A3C9-BDE1FE4E1E62}"/>
                        </a:ext>
                      </a:extLst>
                    </p:cNvPr>
                    <p:cNvPicPr/>
                    <p:nvPr/>
                  </p:nvPicPr>
                  <p:blipFill>
                    <a:blip r:embed="rId47"/>
                    <a:stretch>
                      <a:fillRect/>
                    </a:stretch>
                  </p:blipFill>
                  <p:spPr>
                    <a:xfrm>
                      <a:off x="835705" y="4365535"/>
                      <a:ext cx="149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7883EDD-8AF6-43BF-B93D-7EB6BD86593A}"/>
                        </a:ext>
                      </a:extLst>
                    </p14:cNvPr>
                    <p14:cNvContentPartPr/>
                    <p14:nvPr/>
                  </p14:nvContentPartPr>
                  <p14:xfrm>
                    <a:off x="1057825" y="4370935"/>
                    <a:ext cx="163800" cy="200880"/>
                  </p14:xfrm>
                </p:contentPart>
              </mc:Choice>
              <mc:Fallback xmlns="">
                <p:pic>
                  <p:nvPicPr>
                    <p:cNvPr id="31" name="Ink 30">
                      <a:extLst>
                        <a:ext uri="{FF2B5EF4-FFF2-40B4-BE49-F238E27FC236}">
                          <a16:creationId xmlns:a16="http://schemas.microsoft.com/office/drawing/2014/main" id="{D7883EDD-8AF6-43BF-B93D-7EB6BD86593A}"/>
                        </a:ext>
                      </a:extLst>
                    </p:cNvPr>
                    <p:cNvPicPr/>
                    <p:nvPr/>
                  </p:nvPicPr>
                  <p:blipFill>
                    <a:blip r:embed="rId49"/>
                    <a:stretch>
                      <a:fillRect/>
                    </a:stretch>
                  </p:blipFill>
                  <p:spPr>
                    <a:xfrm>
                      <a:off x="1048805" y="4361935"/>
                      <a:ext cx="181479" cy="218520"/>
                    </a:xfrm>
                    <a:prstGeom prst="rect">
                      <a:avLst/>
                    </a:prstGeom>
                  </p:spPr>
                </p:pic>
              </mc:Fallback>
            </mc:AlternateContent>
          </p:grpSp>
          <p:pic>
            <p:nvPicPr>
              <p:cNvPr id="33" name="Google Shape;292;p50">
                <a:extLst>
                  <a:ext uri="{FF2B5EF4-FFF2-40B4-BE49-F238E27FC236}">
                    <a16:creationId xmlns:a16="http://schemas.microsoft.com/office/drawing/2014/main" id="{DBB38A49-DE9A-43CC-9ABC-2A3BCDA9EDCE}"/>
                  </a:ext>
                </a:extLst>
              </p:cNvPr>
              <p:cNvPicPr preferRelativeResize="0"/>
              <p:nvPr/>
            </p:nvPicPr>
            <p:blipFill rotWithShape="1">
              <a:blip r:embed="rId50" cstate="hqprint">
                <a:alphaModFix/>
                <a:extLst>
                  <a:ext uri="{28A0092B-C50C-407E-A947-70E740481C1C}">
                    <a14:useLocalDpi xmlns:a14="http://schemas.microsoft.com/office/drawing/2010/main"/>
                  </a:ext>
                </a:extLst>
              </a:blip>
              <a:srcRect/>
              <a:stretch/>
            </p:blipFill>
            <p:spPr>
              <a:xfrm>
                <a:off x="6852416" y="2593007"/>
                <a:ext cx="1013884" cy="12287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EF656B27-FB56-442B-BA61-50D54DF3B1E1}"/>
                </a:ext>
              </a:extLst>
            </p:cNvPr>
            <p:cNvGrpSpPr/>
            <p:nvPr/>
          </p:nvGrpSpPr>
          <p:grpSpPr>
            <a:xfrm>
              <a:off x="7535417" y="1496335"/>
              <a:ext cx="610560" cy="277560"/>
              <a:chOff x="7535417" y="1496335"/>
              <a:chExt cx="610560" cy="277560"/>
            </a:xfrm>
          </p:grpSpPr>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8C3759AA-AA4B-4ED1-A965-1269295E866F}"/>
                      </a:ext>
                    </a:extLst>
                  </p14:cNvPr>
                  <p14:cNvContentPartPr/>
                  <p14:nvPr/>
                </p14:nvContentPartPr>
                <p14:xfrm>
                  <a:off x="7653857" y="1609015"/>
                  <a:ext cx="146520" cy="93240"/>
                </p14:xfrm>
              </p:contentPart>
            </mc:Choice>
            <mc:Fallback xmlns="">
              <p:pic>
                <p:nvPicPr>
                  <p:cNvPr id="95" name="Ink 94">
                    <a:extLst>
                      <a:ext uri="{FF2B5EF4-FFF2-40B4-BE49-F238E27FC236}">
                        <a16:creationId xmlns:a16="http://schemas.microsoft.com/office/drawing/2014/main" id="{8C3759AA-AA4B-4ED1-A965-1269295E866F}"/>
                      </a:ext>
                    </a:extLst>
                  </p:cNvPr>
                  <p:cNvPicPr/>
                  <p:nvPr/>
                </p:nvPicPr>
                <p:blipFill>
                  <a:blip r:embed="rId52"/>
                  <a:stretch>
                    <a:fillRect/>
                  </a:stretch>
                </p:blipFill>
                <p:spPr>
                  <a:xfrm>
                    <a:off x="7644857" y="1600015"/>
                    <a:ext cx="164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5ED64629-C565-4998-8E54-7A0CEA961C96}"/>
                      </a:ext>
                    </a:extLst>
                  </p14:cNvPr>
                  <p14:cNvContentPartPr/>
                  <p14:nvPr/>
                </p14:nvContentPartPr>
                <p14:xfrm>
                  <a:off x="7879217" y="1612255"/>
                  <a:ext cx="137880" cy="93960"/>
                </p14:xfrm>
              </p:contentPart>
            </mc:Choice>
            <mc:Fallback xmlns="">
              <p:pic>
                <p:nvPicPr>
                  <p:cNvPr id="96" name="Ink 95">
                    <a:extLst>
                      <a:ext uri="{FF2B5EF4-FFF2-40B4-BE49-F238E27FC236}">
                        <a16:creationId xmlns:a16="http://schemas.microsoft.com/office/drawing/2014/main" id="{5ED64629-C565-4998-8E54-7A0CEA961C96}"/>
                      </a:ext>
                    </a:extLst>
                  </p:cNvPr>
                  <p:cNvPicPr/>
                  <p:nvPr/>
                </p:nvPicPr>
                <p:blipFill>
                  <a:blip r:embed="rId54"/>
                  <a:stretch>
                    <a:fillRect/>
                  </a:stretch>
                </p:blipFill>
                <p:spPr>
                  <a:xfrm>
                    <a:off x="7870217" y="1603220"/>
                    <a:ext cx="15552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8" name="Ink 97">
                    <a:extLst>
                      <a:ext uri="{FF2B5EF4-FFF2-40B4-BE49-F238E27FC236}">
                        <a16:creationId xmlns:a16="http://schemas.microsoft.com/office/drawing/2014/main" id="{77D1A471-95ED-4843-A15A-90461557F9C8}"/>
                      </a:ext>
                    </a:extLst>
                  </p14:cNvPr>
                  <p14:cNvContentPartPr/>
                  <p14:nvPr/>
                </p14:nvContentPartPr>
                <p14:xfrm>
                  <a:off x="7535417" y="1496335"/>
                  <a:ext cx="610560" cy="277560"/>
                </p14:xfrm>
              </p:contentPart>
            </mc:Choice>
            <mc:Fallback xmlns="">
              <p:pic>
                <p:nvPicPr>
                  <p:cNvPr id="98" name="Ink 97">
                    <a:extLst>
                      <a:ext uri="{FF2B5EF4-FFF2-40B4-BE49-F238E27FC236}">
                        <a16:creationId xmlns:a16="http://schemas.microsoft.com/office/drawing/2014/main" id="{77D1A471-95ED-4843-A15A-90461557F9C8}"/>
                      </a:ext>
                    </a:extLst>
                  </p:cNvPr>
                  <p:cNvPicPr/>
                  <p:nvPr/>
                </p:nvPicPr>
                <p:blipFill>
                  <a:blip r:embed="rId56"/>
                  <a:stretch>
                    <a:fillRect/>
                  </a:stretch>
                </p:blipFill>
                <p:spPr>
                  <a:xfrm>
                    <a:off x="7526412" y="1487335"/>
                    <a:ext cx="628210" cy="295200"/>
                  </a:xfrm>
                  <a:prstGeom prst="rect">
                    <a:avLst/>
                  </a:prstGeom>
                </p:spPr>
              </p:pic>
            </mc:Fallback>
          </mc:AlternateContent>
        </p:grpSp>
        <p:grpSp>
          <p:nvGrpSpPr>
            <p:cNvPr id="132" name="Group 131">
              <a:extLst>
                <a:ext uri="{FF2B5EF4-FFF2-40B4-BE49-F238E27FC236}">
                  <a16:creationId xmlns:a16="http://schemas.microsoft.com/office/drawing/2014/main" id="{E50318EB-FD67-4C72-830D-0C440DF5947A}"/>
                </a:ext>
              </a:extLst>
            </p:cNvPr>
            <p:cNvGrpSpPr/>
            <p:nvPr/>
          </p:nvGrpSpPr>
          <p:grpSpPr>
            <a:xfrm>
              <a:off x="7052657" y="823855"/>
              <a:ext cx="1735920" cy="669600"/>
              <a:chOff x="7052657" y="823855"/>
              <a:chExt cx="1735920" cy="669600"/>
            </a:xfrm>
          </p:grpSpPr>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E97994BE-8AF1-4E58-BB73-DD84530C4A22}"/>
                      </a:ext>
                    </a:extLst>
                  </p14:cNvPr>
                  <p14:cNvContentPartPr/>
                  <p14:nvPr/>
                </p14:nvContentPartPr>
                <p14:xfrm>
                  <a:off x="7845737" y="1318495"/>
                  <a:ext cx="491760" cy="174960"/>
                </p14:xfrm>
              </p:contentPart>
            </mc:Choice>
            <mc:Fallback xmlns="">
              <p:pic>
                <p:nvPicPr>
                  <p:cNvPr id="100" name="Ink 99">
                    <a:extLst>
                      <a:ext uri="{FF2B5EF4-FFF2-40B4-BE49-F238E27FC236}">
                        <a16:creationId xmlns:a16="http://schemas.microsoft.com/office/drawing/2014/main" id="{E97994BE-8AF1-4E58-BB73-DD84530C4A22}"/>
                      </a:ext>
                    </a:extLst>
                  </p:cNvPr>
                  <p:cNvPicPr/>
                  <p:nvPr/>
                </p:nvPicPr>
                <p:blipFill>
                  <a:blip r:embed="rId58"/>
                  <a:stretch>
                    <a:fillRect/>
                  </a:stretch>
                </p:blipFill>
                <p:spPr>
                  <a:xfrm>
                    <a:off x="7836744" y="1309476"/>
                    <a:ext cx="509387" cy="19263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1" name="Ink 100">
                    <a:extLst>
                      <a:ext uri="{FF2B5EF4-FFF2-40B4-BE49-F238E27FC236}">
                        <a16:creationId xmlns:a16="http://schemas.microsoft.com/office/drawing/2014/main" id="{71806491-87A1-4A98-BC21-81588E10A145}"/>
                      </a:ext>
                    </a:extLst>
                  </p14:cNvPr>
                  <p14:cNvContentPartPr/>
                  <p14:nvPr/>
                </p14:nvContentPartPr>
                <p14:xfrm>
                  <a:off x="8482217" y="1140295"/>
                  <a:ext cx="36720" cy="128160"/>
                </p14:xfrm>
              </p:contentPart>
            </mc:Choice>
            <mc:Fallback xmlns="">
              <p:pic>
                <p:nvPicPr>
                  <p:cNvPr id="101" name="Ink 100">
                    <a:extLst>
                      <a:ext uri="{FF2B5EF4-FFF2-40B4-BE49-F238E27FC236}">
                        <a16:creationId xmlns:a16="http://schemas.microsoft.com/office/drawing/2014/main" id="{71806491-87A1-4A98-BC21-81588E10A145}"/>
                      </a:ext>
                    </a:extLst>
                  </p:cNvPr>
                  <p:cNvPicPr/>
                  <p:nvPr/>
                </p:nvPicPr>
                <p:blipFill>
                  <a:blip r:embed="rId60"/>
                  <a:stretch>
                    <a:fillRect/>
                  </a:stretch>
                </p:blipFill>
                <p:spPr>
                  <a:xfrm>
                    <a:off x="8473128" y="1131320"/>
                    <a:ext cx="54535" cy="14575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 name="Ink 101">
                    <a:extLst>
                      <a:ext uri="{FF2B5EF4-FFF2-40B4-BE49-F238E27FC236}">
                        <a16:creationId xmlns:a16="http://schemas.microsoft.com/office/drawing/2014/main" id="{D18DFA84-C9FC-45C7-994D-5990EBB1BED4}"/>
                      </a:ext>
                    </a:extLst>
                  </p14:cNvPr>
                  <p14:cNvContentPartPr/>
                  <p14:nvPr/>
                </p14:nvContentPartPr>
                <p14:xfrm>
                  <a:off x="8529377" y="1117615"/>
                  <a:ext cx="189720" cy="159840"/>
                </p14:xfrm>
              </p:contentPart>
            </mc:Choice>
            <mc:Fallback xmlns="">
              <p:pic>
                <p:nvPicPr>
                  <p:cNvPr id="102" name="Ink 101">
                    <a:extLst>
                      <a:ext uri="{FF2B5EF4-FFF2-40B4-BE49-F238E27FC236}">
                        <a16:creationId xmlns:a16="http://schemas.microsoft.com/office/drawing/2014/main" id="{D18DFA84-C9FC-45C7-994D-5990EBB1BED4}"/>
                      </a:ext>
                    </a:extLst>
                  </p:cNvPr>
                  <p:cNvPicPr/>
                  <p:nvPr/>
                </p:nvPicPr>
                <p:blipFill>
                  <a:blip r:embed="rId62"/>
                  <a:stretch>
                    <a:fillRect/>
                  </a:stretch>
                </p:blipFill>
                <p:spPr>
                  <a:xfrm>
                    <a:off x="8520377" y="1108635"/>
                    <a:ext cx="207360" cy="177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3" name="Ink 102">
                    <a:extLst>
                      <a:ext uri="{FF2B5EF4-FFF2-40B4-BE49-F238E27FC236}">
                        <a16:creationId xmlns:a16="http://schemas.microsoft.com/office/drawing/2014/main" id="{832C4238-B7FC-4F3B-BBB0-64CC9179E796}"/>
                      </a:ext>
                    </a:extLst>
                  </p14:cNvPr>
                  <p14:cNvContentPartPr/>
                  <p14:nvPr/>
                </p14:nvContentPartPr>
                <p14:xfrm>
                  <a:off x="8327777" y="1260895"/>
                  <a:ext cx="171000" cy="186120"/>
                </p14:xfrm>
              </p:contentPart>
            </mc:Choice>
            <mc:Fallback xmlns="">
              <p:pic>
                <p:nvPicPr>
                  <p:cNvPr id="103" name="Ink 102">
                    <a:extLst>
                      <a:ext uri="{FF2B5EF4-FFF2-40B4-BE49-F238E27FC236}">
                        <a16:creationId xmlns:a16="http://schemas.microsoft.com/office/drawing/2014/main" id="{832C4238-B7FC-4F3B-BBB0-64CC9179E796}"/>
                      </a:ext>
                    </a:extLst>
                  </p:cNvPr>
                  <p:cNvPicPr/>
                  <p:nvPr/>
                </p:nvPicPr>
                <p:blipFill>
                  <a:blip r:embed="rId64"/>
                  <a:stretch>
                    <a:fillRect/>
                  </a:stretch>
                </p:blipFill>
                <p:spPr>
                  <a:xfrm>
                    <a:off x="8318777" y="1251895"/>
                    <a:ext cx="18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5AC7F94A-C0AA-405D-B09E-8652E53F24DC}"/>
                      </a:ext>
                    </a:extLst>
                  </p14:cNvPr>
                  <p14:cNvContentPartPr/>
                  <p14:nvPr/>
                </p14:nvContentPartPr>
                <p14:xfrm>
                  <a:off x="8705057" y="1263775"/>
                  <a:ext cx="83520" cy="223920"/>
                </p14:xfrm>
              </p:contentPart>
            </mc:Choice>
            <mc:Fallback xmlns="">
              <p:pic>
                <p:nvPicPr>
                  <p:cNvPr id="104" name="Ink 103">
                    <a:extLst>
                      <a:ext uri="{FF2B5EF4-FFF2-40B4-BE49-F238E27FC236}">
                        <a16:creationId xmlns:a16="http://schemas.microsoft.com/office/drawing/2014/main" id="{5AC7F94A-C0AA-405D-B09E-8652E53F24DC}"/>
                      </a:ext>
                    </a:extLst>
                  </p:cNvPr>
                  <p:cNvPicPr/>
                  <p:nvPr/>
                </p:nvPicPr>
                <p:blipFill>
                  <a:blip r:embed="rId66"/>
                  <a:stretch>
                    <a:fillRect/>
                  </a:stretch>
                </p:blipFill>
                <p:spPr>
                  <a:xfrm>
                    <a:off x="8696096" y="1254761"/>
                    <a:ext cx="101084"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BE3F334F-CAC8-48BF-87BE-42BD09130F69}"/>
                      </a:ext>
                    </a:extLst>
                  </p14:cNvPr>
                  <p14:cNvContentPartPr/>
                  <p14:nvPr/>
                </p14:nvContentPartPr>
                <p14:xfrm>
                  <a:off x="8379257" y="1465375"/>
                  <a:ext cx="396720" cy="22680"/>
                </p14:xfrm>
              </p:contentPart>
            </mc:Choice>
            <mc:Fallback xmlns="">
              <p:pic>
                <p:nvPicPr>
                  <p:cNvPr id="105" name="Ink 104">
                    <a:extLst>
                      <a:ext uri="{FF2B5EF4-FFF2-40B4-BE49-F238E27FC236}">
                        <a16:creationId xmlns:a16="http://schemas.microsoft.com/office/drawing/2014/main" id="{BE3F334F-CAC8-48BF-87BE-42BD09130F69}"/>
                      </a:ext>
                    </a:extLst>
                  </p:cNvPr>
                  <p:cNvPicPr/>
                  <p:nvPr/>
                </p:nvPicPr>
                <p:blipFill>
                  <a:blip r:embed="rId68"/>
                  <a:stretch>
                    <a:fillRect/>
                  </a:stretch>
                </p:blipFill>
                <p:spPr>
                  <a:xfrm>
                    <a:off x="8370257" y="1456375"/>
                    <a:ext cx="414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Ink 105">
                    <a:extLst>
                      <a:ext uri="{FF2B5EF4-FFF2-40B4-BE49-F238E27FC236}">
                        <a16:creationId xmlns:a16="http://schemas.microsoft.com/office/drawing/2014/main" id="{53D83997-395F-4970-BDD0-F7C0D0E21E24}"/>
                      </a:ext>
                    </a:extLst>
                  </p14:cNvPr>
                  <p14:cNvContentPartPr/>
                  <p14:nvPr/>
                </p14:nvContentPartPr>
                <p14:xfrm>
                  <a:off x="8532617" y="1233535"/>
                  <a:ext cx="188640" cy="46440"/>
                </p14:xfrm>
              </p:contentPart>
            </mc:Choice>
            <mc:Fallback xmlns="">
              <p:pic>
                <p:nvPicPr>
                  <p:cNvPr id="106" name="Ink 105">
                    <a:extLst>
                      <a:ext uri="{FF2B5EF4-FFF2-40B4-BE49-F238E27FC236}">
                        <a16:creationId xmlns:a16="http://schemas.microsoft.com/office/drawing/2014/main" id="{53D83997-395F-4970-BDD0-F7C0D0E21E24}"/>
                      </a:ext>
                    </a:extLst>
                  </p:cNvPr>
                  <p:cNvPicPr/>
                  <p:nvPr/>
                </p:nvPicPr>
                <p:blipFill>
                  <a:blip r:embed="rId70"/>
                  <a:stretch>
                    <a:fillRect/>
                  </a:stretch>
                </p:blipFill>
                <p:spPr>
                  <a:xfrm>
                    <a:off x="8523617" y="1224535"/>
                    <a:ext cx="206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240D337B-86E8-42D7-8485-A812B2AE7B63}"/>
                      </a:ext>
                    </a:extLst>
                  </p14:cNvPr>
                  <p14:cNvContentPartPr/>
                  <p14:nvPr/>
                </p14:nvContentPartPr>
                <p14:xfrm>
                  <a:off x="8536217" y="1304815"/>
                  <a:ext cx="360" cy="360"/>
                </p14:xfrm>
              </p:contentPart>
            </mc:Choice>
            <mc:Fallback xmlns="">
              <p:pic>
                <p:nvPicPr>
                  <p:cNvPr id="111" name="Ink 110">
                    <a:extLst>
                      <a:ext uri="{FF2B5EF4-FFF2-40B4-BE49-F238E27FC236}">
                        <a16:creationId xmlns:a16="http://schemas.microsoft.com/office/drawing/2014/main" id="{240D337B-86E8-42D7-8485-A812B2AE7B63}"/>
                      </a:ext>
                    </a:extLst>
                  </p:cNvPr>
                  <p:cNvPicPr/>
                  <p:nvPr/>
                </p:nvPicPr>
                <p:blipFill>
                  <a:blip r:embed="rId29"/>
                  <a:stretch>
                    <a:fillRect/>
                  </a:stretch>
                </p:blipFill>
                <p:spPr>
                  <a:xfrm>
                    <a:off x="8527217" y="1295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Ink 111">
                    <a:extLst>
                      <a:ext uri="{FF2B5EF4-FFF2-40B4-BE49-F238E27FC236}">
                        <a16:creationId xmlns:a16="http://schemas.microsoft.com/office/drawing/2014/main" id="{9C553F38-BDD0-42A3-97F3-F50BEC414CBE}"/>
                      </a:ext>
                    </a:extLst>
                  </p14:cNvPr>
                  <p14:cNvContentPartPr/>
                  <p14:nvPr/>
                </p14:nvContentPartPr>
                <p14:xfrm>
                  <a:off x="8536217" y="1304815"/>
                  <a:ext cx="31680" cy="9000"/>
                </p14:xfrm>
              </p:contentPart>
            </mc:Choice>
            <mc:Fallback xmlns="">
              <p:pic>
                <p:nvPicPr>
                  <p:cNvPr id="112" name="Ink 111">
                    <a:extLst>
                      <a:ext uri="{FF2B5EF4-FFF2-40B4-BE49-F238E27FC236}">
                        <a16:creationId xmlns:a16="http://schemas.microsoft.com/office/drawing/2014/main" id="{9C553F38-BDD0-42A3-97F3-F50BEC414CBE}"/>
                      </a:ext>
                    </a:extLst>
                  </p:cNvPr>
                  <p:cNvPicPr/>
                  <p:nvPr/>
                </p:nvPicPr>
                <p:blipFill>
                  <a:blip r:embed="rId73"/>
                  <a:stretch>
                    <a:fillRect/>
                  </a:stretch>
                </p:blipFill>
                <p:spPr>
                  <a:xfrm>
                    <a:off x="8527318" y="1295815"/>
                    <a:ext cx="49122"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Ink 112">
                    <a:extLst>
                      <a:ext uri="{FF2B5EF4-FFF2-40B4-BE49-F238E27FC236}">
                        <a16:creationId xmlns:a16="http://schemas.microsoft.com/office/drawing/2014/main" id="{3E119B92-B9B6-4BB6-A8CB-F19D10FEF465}"/>
                      </a:ext>
                    </a:extLst>
                  </p14:cNvPr>
                  <p14:cNvContentPartPr/>
                  <p14:nvPr/>
                </p14:nvContentPartPr>
                <p14:xfrm>
                  <a:off x="8601737" y="1326055"/>
                  <a:ext cx="360" cy="360"/>
                </p14:xfrm>
              </p:contentPart>
            </mc:Choice>
            <mc:Fallback xmlns="">
              <p:pic>
                <p:nvPicPr>
                  <p:cNvPr id="113" name="Ink 112">
                    <a:extLst>
                      <a:ext uri="{FF2B5EF4-FFF2-40B4-BE49-F238E27FC236}">
                        <a16:creationId xmlns:a16="http://schemas.microsoft.com/office/drawing/2014/main" id="{3E119B92-B9B6-4BB6-A8CB-F19D10FEF465}"/>
                      </a:ext>
                    </a:extLst>
                  </p:cNvPr>
                  <p:cNvPicPr/>
                  <p:nvPr/>
                </p:nvPicPr>
                <p:blipFill>
                  <a:blip r:embed="rId29"/>
                  <a:stretch>
                    <a:fillRect/>
                  </a:stretch>
                </p:blipFill>
                <p:spPr>
                  <a:xfrm>
                    <a:off x="8592737" y="131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 name="Ink 113">
                    <a:extLst>
                      <a:ext uri="{FF2B5EF4-FFF2-40B4-BE49-F238E27FC236}">
                        <a16:creationId xmlns:a16="http://schemas.microsoft.com/office/drawing/2014/main" id="{C8D35A1D-484C-4E5F-94FC-E6133C2F89CE}"/>
                      </a:ext>
                    </a:extLst>
                  </p14:cNvPr>
                  <p14:cNvContentPartPr/>
                  <p14:nvPr/>
                </p14:nvContentPartPr>
                <p14:xfrm>
                  <a:off x="8601737" y="1322815"/>
                  <a:ext cx="97200" cy="7200"/>
                </p14:xfrm>
              </p:contentPart>
            </mc:Choice>
            <mc:Fallback xmlns="">
              <p:pic>
                <p:nvPicPr>
                  <p:cNvPr id="114" name="Ink 113">
                    <a:extLst>
                      <a:ext uri="{FF2B5EF4-FFF2-40B4-BE49-F238E27FC236}">
                        <a16:creationId xmlns:a16="http://schemas.microsoft.com/office/drawing/2014/main" id="{C8D35A1D-484C-4E5F-94FC-E6133C2F89CE}"/>
                      </a:ext>
                    </a:extLst>
                  </p:cNvPr>
                  <p:cNvPicPr/>
                  <p:nvPr/>
                </p:nvPicPr>
                <p:blipFill>
                  <a:blip r:embed="rId76"/>
                  <a:stretch>
                    <a:fillRect/>
                  </a:stretch>
                </p:blipFill>
                <p:spPr>
                  <a:xfrm>
                    <a:off x="8592737" y="1313815"/>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53023108-1470-4643-B21D-333DDC170EAB}"/>
                      </a:ext>
                    </a:extLst>
                  </p14:cNvPr>
                  <p14:cNvContentPartPr/>
                  <p14:nvPr/>
                </p14:nvContentPartPr>
                <p14:xfrm>
                  <a:off x="8471417" y="1342615"/>
                  <a:ext cx="7920" cy="360"/>
                </p14:xfrm>
              </p:contentPart>
            </mc:Choice>
            <mc:Fallback xmlns="">
              <p:pic>
                <p:nvPicPr>
                  <p:cNvPr id="116" name="Ink 115">
                    <a:extLst>
                      <a:ext uri="{FF2B5EF4-FFF2-40B4-BE49-F238E27FC236}">
                        <a16:creationId xmlns:a16="http://schemas.microsoft.com/office/drawing/2014/main" id="{53023108-1470-4643-B21D-333DDC170EAB}"/>
                      </a:ext>
                    </a:extLst>
                  </p:cNvPr>
                  <p:cNvPicPr/>
                  <p:nvPr/>
                </p:nvPicPr>
                <p:blipFill>
                  <a:blip r:embed="rId78"/>
                  <a:stretch>
                    <a:fillRect/>
                  </a:stretch>
                </p:blipFill>
                <p:spPr>
                  <a:xfrm>
                    <a:off x="8462417" y="133361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9DD547D3-36D0-4E14-B64A-B784285534FD}"/>
                      </a:ext>
                    </a:extLst>
                  </p14:cNvPr>
                  <p14:cNvContentPartPr/>
                  <p14:nvPr/>
                </p14:nvContentPartPr>
                <p14:xfrm>
                  <a:off x="8471417" y="1342615"/>
                  <a:ext cx="44640" cy="3600"/>
                </p14:xfrm>
              </p:contentPart>
            </mc:Choice>
            <mc:Fallback xmlns="">
              <p:pic>
                <p:nvPicPr>
                  <p:cNvPr id="117" name="Ink 116">
                    <a:extLst>
                      <a:ext uri="{FF2B5EF4-FFF2-40B4-BE49-F238E27FC236}">
                        <a16:creationId xmlns:a16="http://schemas.microsoft.com/office/drawing/2014/main" id="{9DD547D3-36D0-4E14-B64A-B784285534FD}"/>
                      </a:ext>
                    </a:extLst>
                  </p:cNvPr>
                  <p:cNvPicPr/>
                  <p:nvPr/>
                </p:nvPicPr>
                <p:blipFill>
                  <a:blip r:embed="rId80"/>
                  <a:stretch>
                    <a:fillRect/>
                  </a:stretch>
                </p:blipFill>
                <p:spPr>
                  <a:xfrm>
                    <a:off x="8462489" y="1333615"/>
                    <a:ext cx="62139"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Ink 117">
                    <a:extLst>
                      <a:ext uri="{FF2B5EF4-FFF2-40B4-BE49-F238E27FC236}">
                        <a16:creationId xmlns:a16="http://schemas.microsoft.com/office/drawing/2014/main" id="{60898863-7CB6-4C7A-8C83-3DFE314C34CC}"/>
                      </a:ext>
                    </a:extLst>
                  </p14:cNvPr>
                  <p14:cNvContentPartPr/>
                  <p14:nvPr/>
                </p14:nvContentPartPr>
                <p14:xfrm>
                  <a:off x="8540897" y="1347295"/>
                  <a:ext cx="42120" cy="6480"/>
                </p14:xfrm>
              </p:contentPart>
            </mc:Choice>
            <mc:Fallback xmlns="">
              <p:pic>
                <p:nvPicPr>
                  <p:cNvPr id="118" name="Ink 117">
                    <a:extLst>
                      <a:ext uri="{FF2B5EF4-FFF2-40B4-BE49-F238E27FC236}">
                        <a16:creationId xmlns:a16="http://schemas.microsoft.com/office/drawing/2014/main" id="{60898863-7CB6-4C7A-8C83-3DFE314C34CC}"/>
                      </a:ext>
                    </a:extLst>
                  </p:cNvPr>
                  <p:cNvPicPr/>
                  <p:nvPr/>
                </p:nvPicPr>
                <p:blipFill>
                  <a:blip r:embed="rId82"/>
                  <a:stretch>
                    <a:fillRect/>
                  </a:stretch>
                </p:blipFill>
                <p:spPr>
                  <a:xfrm>
                    <a:off x="8531819" y="1338295"/>
                    <a:ext cx="59912"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5855A93-4610-4B19-852A-D4F388870066}"/>
                      </a:ext>
                    </a:extLst>
                  </p14:cNvPr>
                  <p14:cNvContentPartPr/>
                  <p14:nvPr/>
                </p14:nvContentPartPr>
                <p14:xfrm>
                  <a:off x="8629097" y="1363495"/>
                  <a:ext cx="40680" cy="9000"/>
                </p14:xfrm>
              </p:contentPart>
            </mc:Choice>
            <mc:Fallback xmlns="">
              <p:pic>
                <p:nvPicPr>
                  <p:cNvPr id="119" name="Ink 118">
                    <a:extLst>
                      <a:ext uri="{FF2B5EF4-FFF2-40B4-BE49-F238E27FC236}">
                        <a16:creationId xmlns:a16="http://schemas.microsoft.com/office/drawing/2014/main" id="{E5855A93-4610-4B19-852A-D4F388870066}"/>
                      </a:ext>
                    </a:extLst>
                  </p:cNvPr>
                  <p:cNvPicPr/>
                  <p:nvPr/>
                </p:nvPicPr>
                <p:blipFill>
                  <a:blip r:embed="rId84"/>
                  <a:stretch>
                    <a:fillRect/>
                  </a:stretch>
                </p:blipFill>
                <p:spPr>
                  <a:xfrm>
                    <a:off x="8620097" y="1354495"/>
                    <a:ext cx="58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735D60DC-56F2-4EA4-A89A-1B4DB049EF1A}"/>
                      </a:ext>
                    </a:extLst>
                  </p14:cNvPr>
                  <p14:cNvContentPartPr/>
                  <p14:nvPr/>
                </p14:nvContentPartPr>
                <p14:xfrm>
                  <a:off x="8460257" y="1386895"/>
                  <a:ext cx="360" cy="1080"/>
                </p14:xfrm>
              </p:contentPart>
            </mc:Choice>
            <mc:Fallback xmlns="">
              <p:pic>
                <p:nvPicPr>
                  <p:cNvPr id="120" name="Ink 119">
                    <a:extLst>
                      <a:ext uri="{FF2B5EF4-FFF2-40B4-BE49-F238E27FC236}">
                        <a16:creationId xmlns:a16="http://schemas.microsoft.com/office/drawing/2014/main" id="{735D60DC-56F2-4EA4-A89A-1B4DB049EF1A}"/>
                      </a:ext>
                    </a:extLst>
                  </p:cNvPr>
                  <p:cNvPicPr/>
                  <p:nvPr/>
                </p:nvPicPr>
                <p:blipFill>
                  <a:blip r:embed="rId86"/>
                  <a:stretch>
                    <a:fillRect/>
                  </a:stretch>
                </p:blipFill>
                <p:spPr>
                  <a:xfrm>
                    <a:off x="8451257" y="137789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20B4E3F6-7C9F-4D12-A75F-BB81F5900507}"/>
                      </a:ext>
                    </a:extLst>
                  </p14:cNvPr>
                  <p14:cNvContentPartPr/>
                  <p14:nvPr/>
                </p14:nvContentPartPr>
                <p14:xfrm>
                  <a:off x="8460257" y="1386175"/>
                  <a:ext cx="26280" cy="1440"/>
                </p14:xfrm>
              </p:contentPart>
            </mc:Choice>
            <mc:Fallback xmlns="">
              <p:pic>
                <p:nvPicPr>
                  <p:cNvPr id="121" name="Ink 120">
                    <a:extLst>
                      <a:ext uri="{FF2B5EF4-FFF2-40B4-BE49-F238E27FC236}">
                        <a16:creationId xmlns:a16="http://schemas.microsoft.com/office/drawing/2014/main" id="{20B4E3F6-7C9F-4D12-A75F-BB81F5900507}"/>
                      </a:ext>
                    </a:extLst>
                  </p:cNvPr>
                  <p:cNvPicPr/>
                  <p:nvPr/>
                </p:nvPicPr>
                <p:blipFill>
                  <a:blip r:embed="rId88"/>
                  <a:stretch>
                    <a:fillRect/>
                  </a:stretch>
                </p:blipFill>
                <p:spPr>
                  <a:xfrm>
                    <a:off x="8451257" y="1378975"/>
                    <a:ext cx="43920" cy="1555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D0C1A1EE-8362-43B7-B19E-DED2BF2A24FC}"/>
                      </a:ext>
                    </a:extLst>
                  </p14:cNvPr>
                  <p14:cNvContentPartPr/>
                  <p14:nvPr/>
                </p14:nvContentPartPr>
                <p14:xfrm>
                  <a:off x="8528657" y="1391575"/>
                  <a:ext cx="39960" cy="7560"/>
                </p14:xfrm>
              </p:contentPart>
            </mc:Choice>
            <mc:Fallback xmlns="">
              <p:pic>
                <p:nvPicPr>
                  <p:cNvPr id="122" name="Ink 121">
                    <a:extLst>
                      <a:ext uri="{FF2B5EF4-FFF2-40B4-BE49-F238E27FC236}">
                        <a16:creationId xmlns:a16="http://schemas.microsoft.com/office/drawing/2014/main" id="{D0C1A1EE-8362-43B7-B19E-DED2BF2A24FC}"/>
                      </a:ext>
                    </a:extLst>
                  </p:cNvPr>
                  <p:cNvPicPr/>
                  <p:nvPr/>
                </p:nvPicPr>
                <p:blipFill>
                  <a:blip r:embed="rId90"/>
                  <a:stretch>
                    <a:fillRect/>
                  </a:stretch>
                </p:blipFill>
                <p:spPr>
                  <a:xfrm>
                    <a:off x="8519657" y="1382575"/>
                    <a:ext cx="5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3" name="Ink 122">
                    <a:extLst>
                      <a:ext uri="{FF2B5EF4-FFF2-40B4-BE49-F238E27FC236}">
                        <a16:creationId xmlns:a16="http://schemas.microsoft.com/office/drawing/2014/main" id="{226F90D5-1617-44B2-989F-030AF4F89B3C}"/>
                      </a:ext>
                    </a:extLst>
                  </p14:cNvPr>
                  <p14:cNvContentPartPr/>
                  <p14:nvPr/>
                </p14:nvContentPartPr>
                <p14:xfrm>
                  <a:off x="8586617" y="1402735"/>
                  <a:ext cx="83160" cy="6480"/>
                </p14:xfrm>
              </p:contentPart>
            </mc:Choice>
            <mc:Fallback xmlns="">
              <p:pic>
                <p:nvPicPr>
                  <p:cNvPr id="123" name="Ink 122">
                    <a:extLst>
                      <a:ext uri="{FF2B5EF4-FFF2-40B4-BE49-F238E27FC236}">
                        <a16:creationId xmlns:a16="http://schemas.microsoft.com/office/drawing/2014/main" id="{226F90D5-1617-44B2-989F-030AF4F89B3C}"/>
                      </a:ext>
                    </a:extLst>
                  </p:cNvPr>
                  <p:cNvPicPr/>
                  <p:nvPr/>
                </p:nvPicPr>
                <p:blipFill>
                  <a:blip r:embed="rId92"/>
                  <a:stretch>
                    <a:fillRect/>
                  </a:stretch>
                </p:blipFill>
                <p:spPr>
                  <a:xfrm>
                    <a:off x="8577578" y="1394209"/>
                    <a:ext cx="10087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0C0098C8-1C09-4BE7-AC25-70A0C25E0A19}"/>
                      </a:ext>
                    </a:extLst>
                  </p14:cNvPr>
                  <p14:cNvContentPartPr/>
                  <p14:nvPr/>
                </p14:nvContentPartPr>
                <p14:xfrm>
                  <a:off x="7052657" y="861655"/>
                  <a:ext cx="60480" cy="187920"/>
                </p14:xfrm>
              </p:contentPart>
            </mc:Choice>
            <mc:Fallback xmlns="">
              <p:pic>
                <p:nvPicPr>
                  <p:cNvPr id="125" name="Ink 124">
                    <a:extLst>
                      <a:ext uri="{FF2B5EF4-FFF2-40B4-BE49-F238E27FC236}">
                        <a16:creationId xmlns:a16="http://schemas.microsoft.com/office/drawing/2014/main" id="{0C0098C8-1C09-4BE7-AC25-70A0C25E0A19}"/>
                      </a:ext>
                    </a:extLst>
                  </p:cNvPr>
                  <p:cNvPicPr/>
                  <p:nvPr/>
                </p:nvPicPr>
                <p:blipFill>
                  <a:blip r:embed="rId94"/>
                  <a:stretch>
                    <a:fillRect/>
                  </a:stretch>
                </p:blipFill>
                <p:spPr>
                  <a:xfrm>
                    <a:off x="7043657" y="852655"/>
                    <a:ext cx="78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6" name="Ink 125">
                    <a:extLst>
                      <a:ext uri="{FF2B5EF4-FFF2-40B4-BE49-F238E27FC236}">
                        <a16:creationId xmlns:a16="http://schemas.microsoft.com/office/drawing/2014/main" id="{0BC5FA7E-B375-4AA7-8FBF-CE72E68C4526}"/>
                      </a:ext>
                    </a:extLst>
                  </p14:cNvPr>
                  <p14:cNvContentPartPr/>
                  <p14:nvPr/>
                </p14:nvContentPartPr>
                <p14:xfrm>
                  <a:off x="7057337" y="939415"/>
                  <a:ext cx="113040" cy="90720"/>
                </p14:xfrm>
              </p:contentPart>
            </mc:Choice>
            <mc:Fallback xmlns="">
              <p:pic>
                <p:nvPicPr>
                  <p:cNvPr id="126" name="Ink 125">
                    <a:extLst>
                      <a:ext uri="{FF2B5EF4-FFF2-40B4-BE49-F238E27FC236}">
                        <a16:creationId xmlns:a16="http://schemas.microsoft.com/office/drawing/2014/main" id="{0BC5FA7E-B375-4AA7-8FBF-CE72E68C4526}"/>
                      </a:ext>
                    </a:extLst>
                  </p:cNvPr>
                  <p:cNvPicPr/>
                  <p:nvPr/>
                </p:nvPicPr>
                <p:blipFill>
                  <a:blip r:embed="rId96"/>
                  <a:stretch>
                    <a:fillRect/>
                  </a:stretch>
                </p:blipFill>
                <p:spPr>
                  <a:xfrm>
                    <a:off x="7048337" y="930415"/>
                    <a:ext cx="130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F227FDAB-5142-40F2-A6D9-51F687F6C23C}"/>
                      </a:ext>
                    </a:extLst>
                  </p14:cNvPr>
                  <p14:cNvContentPartPr/>
                  <p14:nvPr/>
                </p14:nvContentPartPr>
                <p14:xfrm>
                  <a:off x="7177937" y="916735"/>
                  <a:ext cx="222480" cy="138960"/>
                </p14:xfrm>
              </p:contentPart>
            </mc:Choice>
            <mc:Fallback xmlns="">
              <p:pic>
                <p:nvPicPr>
                  <p:cNvPr id="127" name="Ink 126">
                    <a:extLst>
                      <a:ext uri="{FF2B5EF4-FFF2-40B4-BE49-F238E27FC236}">
                        <a16:creationId xmlns:a16="http://schemas.microsoft.com/office/drawing/2014/main" id="{F227FDAB-5142-40F2-A6D9-51F687F6C23C}"/>
                      </a:ext>
                    </a:extLst>
                  </p:cNvPr>
                  <p:cNvPicPr/>
                  <p:nvPr/>
                </p:nvPicPr>
                <p:blipFill>
                  <a:blip r:embed="rId98"/>
                  <a:stretch>
                    <a:fillRect/>
                  </a:stretch>
                </p:blipFill>
                <p:spPr>
                  <a:xfrm>
                    <a:off x="7168922" y="907735"/>
                    <a:ext cx="2401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7AE03EBF-6B42-4C41-958F-F8AEB522C738}"/>
                      </a:ext>
                    </a:extLst>
                  </p14:cNvPr>
                  <p14:cNvContentPartPr/>
                  <p14:nvPr/>
                </p14:nvContentPartPr>
                <p14:xfrm>
                  <a:off x="7399697" y="901975"/>
                  <a:ext cx="190080" cy="156600"/>
                </p14:xfrm>
              </p:contentPart>
            </mc:Choice>
            <mc:Fallback xmlns="">
              <p:pic>
                <p:nvPicPr>
                  <p:cNvPr id="128" name="Ink 127">
                    <a:extLst>
                      <a:ext uri="{FF2B5EF4-FFF2-40B4-BE49-F238E27FC236}">
                        <a16:creationId xmlns:a16="http://schemas.microsoft.com/office/drawing/2014/main" id="{7AE03EBF-6B42-4C41-958F-F8AEB522C738}"/>
                      </a:ext>
                    </a:extLst>
                  </p:cNvPr>
                  <p:cNvPicPr/>
                  <p:nvPr/>
                </p:nvPicPr>
                <p:blipFill>
                  <a:blip r:embed="rId100"/>
                  <a:stretch>
                    <a:fillRect/>
                  </a:stretch>
                </p:blipFill>
                <p:spPr>
                  <a:xfrm>
                    <a:off x="7390697" y="892975"/>
                    <a:ext cx="207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F966A3D0-507C-4919-B70F-38F01F023D4F}"/>
                      </a:ext>
                    </a:extLst>
                  </p14:cNvPr>
                  <p14:cNvContentPartPr/>
                  <p14:nvPr/>
                </p14:nvContentPartPr>
                <p14:xfrm>
                  <a:off x="7576457" y="967495"/>
                  <a:ext cx="157680" cy="203760"/>
                </p14:xfrm>
              </p:contentPart>
            </mc:Choice>
            <mc:Fallback xmlns="">
              <p:pic>
                <p:nvPicPr>
                  <p:cNvPr id="129" name="Ink 128">
                    <a:extLst>
                      <a:ext uri="{FF2B5EF4-FFF2-40B4-BE49-F238E27FC236}">
                        <a16:creationId xmlns:a16="http://schemas.microsoft.com/office/drawing/2014/main" id="{F966A3D0-507C-4919-B70F-38F01F023D4F}"/>
                      </a:ext>
                    </a:extLst>
                  </p:cNvPr>
                  <p:cNvPicPr/>
                  <p:nvPr/>
                </p:nvPicPr>
                <p:blipFill>
                  <a:blip r:embed="rId102"/>
                  <a:stretch>
                    <a:fillRect/>
                  </a:stretch>
                </p:blipFill>
                <p:spPr>
                  <a:xfrm>
                    <a:off x="7567478" y="958479"/>
                    <a:ext cx="175280" cy="22143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DECD3E3B-1462-4678-8EBD-C3DA2BCE5EE4}"/>
                      </a:ext>
                    </a:extLst>
                  </p14:cNvPr>
                  <p14:cNvContentPartPr/>
                  <p14:nvPr/>
                </p14:nvContentPartPr>
                <p14:xfrm>
                  <a:off x="7762217" y="823855"/>
                  <a:ext cx="110880" cy="232200"/>
                </p14:xfrm>
              </p:contentPart>
            </mc:Choice>
            <mc:Fallback xmlns="">
              <p:pic>
                <p:nvPicPr>
                  <p:cNvPr id="130" name="Ink 129">
                    <a:extLst>
                      <a:ext uri="{FF2B5EF4-FFF2-40B4-BE49-F238E27FC236}">
                        <a16:creationId xmlns:a16="http://schemas.microsoft.com/office/drawing/2014/main" id="{DECD3E3B-1462-4678-8EBD-C3DA2BCE5EE4}"/>
                      </a:ext>
                    </a:extLst>
                  </p:cNvPr>
                  <p:cNvPicPr/>
                  <p:nvPr/>
                </p:nvPicPr>
                <p:blipFill>
                  <a:blip r:embed="rId104"/>
                  <a:stretch>
                    <a:fillRect/>
                  </a:stretch>
                </p:blipFill>
                <p:spPr>
                  <a:xfrm>
                    <a:off x="7753217" y="814855"/>
                    <a:ext cx="128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9C39436C-CD16-437C-A0BD-5CF42522D084}"/>
                      </a:ext>
                    </a:extLst>
                  </p14:cNvPr>
                  <p14:cNvContentPartPr/>
                  <p14:nvPr/>
                </p14:nvContentPartPr>
                <p14:xfrm>
                  <a:off x="7906577" y="887935"/>
                  <a:ext cx="587880" cy="172080"/>
                </p14:xfrm>
              </p:contentPart>
            </mc:Choice>
            <mc:Fallback xmlns="">
              <p:pic>
                <p:nvPicPr>
                  <p:cNvPr id="131" name="Ink 130">
                    <a:extLst>
                      <a:ext uri="{FF2B5EF4-FFF2-40B4-BE49-F238E27FC236}">
                        <a16:creationId xmlns:a16="http://schemas.microsoft.com/office/drawing/2014/main" id="{9C39436C-CD16-437C-A0BD-5CF42522D084}"/>
                      </a:ext>
                    </a:extLst>
                  </p:cNvPr>
                  <p:cNvPicPr/>
                  <p:nvPr/>
                </p:nvPicPr>
                <p:blipFill>
                  <a:blip r:embed="rId106"/>
                  <a:stretch>
                    <a:fillRect/>
                  </a:stretch>
                </p:blipFill>
                <p:spPr>
                  <a:xfrm>
                    <a:off x="7897577" y="878935"/>
                    <a:ext cx="605520" cy="189720"/>
                  </a:xfrm>
                  <a:prstGeom prst="rect">
                    <a:avLst/>
                  </a:prstGeom>
                </p:spPr>
              </p:pic>
            </mc:Fallback>
          </mc:AlternateContent>
        </p:grpSp>
        <p:grpSp>
          <p:nvGrpSpPr>
            <p:cNvPr id="135" name="Group 134">
              <a:extLst>
                <a:ext uri="{FF2B5EF4-FFF2-40B4-BE49-F238E27FC236}">
                  <a16:creationId xmlns:a16="http://schemas.microsoft.com/office/drawing/2014/main" id="{5214FCAF-FCA1-4F56-9778-492C93979872}"/>
                </a:ext>
              </a:extLst>
            </p:cNvPr>
            <p:cNvGrpSpPr/>
            <p:nvPr/>
          </p:nvGrpSpPr>
          <p:grpSpPr>
            <a:xfrm>
              <a:off x="7008377" y="1221295"/>
              <a:ext cx="266760" cy="940680"/>
              <a:chOff x="7008377" y="1221295"/>
              <a:chExt cx="266760" cy="940680"/>
            </a:xfrm>
          </p:grpSpPr>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739CCA27-6A9C-4C0B-A0F4-F4AA5F23C2D8}"/>
                      </a:ext>
                    </a:extLst>
                  </p14:cNvPr>
                  <p14:cNvContentPartPr/>
                  <p14:nvPr/>
                </p14:nvContentPartPr>
                <p14:xfrm>
                  <a:off x="7008377" y="1221295"/>
                  <a:ext cx="199080" cy="814680"/>
                </p14:xfrm>
              </p:contentPart>
            </mc:Choice>
            <mc:Fallback xmlns="">
              <p:pic>
                <p:nvPicPr>
                  <p:cNvPr id="133" name="Ink 132">
                    <a:extLst>
                      <a:ext uri="{FF2B5EF4-FFF2-40B4-BE49-F238E27FC236}">
                        <a16:creationId xmlns:a16="http://schemas.microsoft.com/office/drawing/2014/main" id="{739CCA27-6A9C-4C0B-A0F4-F4AA5F23C2D8}"/>
                      </a:ext>
                    </a:extLst>
                  </p:cNvPr>
                  <p:cNvPicPr/>
                  <p:nvPr/>
                </p:nvPicPr>
                <p:blipFill>
                  <a:blip r:embed="rId108"/>
                  <a:stretch>
                    <a:fillRect/>
                  </a:stretch>
                </p:blipFill>
                <p:spPr>
                  <a:xfrm>
                    <a:off x="6999377" y="1212295"/>
                    <a:ext cx="21672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4A17F203-6C4B-45A5-8849-CB737AF440AC}"/>
                      </a:ext>
                    </a:extLst>
                  </p14:cNvPr>
                  <p14:cNvContentPartPr/>
                  <p14:nvPr/>
                </p14:nvContentPartPr>
                <p14:xfrm>
                  <a:off x="7057337" y="1857055"/>
                  <a:ext cx="217800" cy="304920"/>
                </p14:xfrm>
              </p:contentPart>
            </mc:Choice>
            <mc:Fallback xmlns="">
              <p:pic>
                <p:nvPicPr>
                  <p:cNvPr id="134" name="Ink 133">
                    <a:extLst>
                      <a:ext uri="{FF2B5EF4-FFF2-40B4-BE49-F238E27FC236}">
                        <a16:creationId xmlns:a16="http://schemas.microsoft.com/office/drawing/2014/main" id="{4A17F203-6C4B-45A5-8849-CB737AF440AC}"/>
                      </a:ext>
                    </a:extLst>
                  </p:cNvPr>
                  <p:cNvPicPr/>
                  <p:nvPr/>
                </p:nvPicPr>
                <p:blipFill>
                  <a:blip r:embed="rId110"/>
                  <a:stretch>
                    <a:fillRect/>
                  </a:stretch>
                </p:blipFill>
                <p:spPr>
                  <a:xfrm>
                    <a:off x="7048322" y="1848055"/>
                    <a:ext cx="235469" cy="322560"/>
                  </a:xfrm>
                  <a:prstGeom prst="rect">
                    <a:avLst/>
                  </a:prstGeom>
                </p:spPr>
              </p:pic>
            </mc:Fallback>
          </mc:AlternateContent>
        </p:grpSp>
      </p:grpSp>
      <p:pic>
        <p:nvPicPr>
          <p:cNvPr id="138" name="Picture 2">
            <a:extLst>
              <a:ext uri="{FF2B5EF4-FFF2-40B4-BE49-F238E27FC236}">
                <a16:creationId xmlns:a16="http://schemas.microsoft.com/office/drawing/2014/main" id="{5E279826-3F81-413E-9FDC-200274655433}"/>
              </a:ext>
            </a:extLst>
          </p:cNvPr>
          <p:cNvPicPr>
            <a:picLocks noChangeAspect="1" noChangeArrowheads="1"/>
          </p:cNvPicPr>
          <p:nvPr/>
        </p:nvPicPr>
        <p:blipFill>
          <a:blip r:embed="rId111">
            <a:extLst>
              <a:ext uri="{28A0092B-C50C-407E-A947-70E740481C1C}">
                <a14:useLocalDpi xmlns:a14="http://schemas.microsoft.com/office/drawing/2010/main"/>
              </a:ext>
            </a:extLst>
          </a:blip>
          <a:srcRect/>
          <a:stretch>
            <a:fillRect/>
          </a:stretch>
        </p:blipFill>
        <p:spPr bwMode="auto">
          <a:xfrm>
            <a:off x="5595175" y="2733069"/>
            <a:ext cx="2267447" cy="1519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9" name="Group 148">
            <a:extLst>
              <a:ext uri="{FF2B5EF4-FFF2-40B4-BE49-F238E27FC236}">
                <a16:creationId xmlns:a16="http://schemas.microsoft.com/office/drawing/2014/main" id="{0D6B5F74-6541-4FD4-909C-3D0D2B91E19C}"/>
              </a:ext>
            </a:extLst>
          </p:cNvPr>
          <p:cNvGrpSpPr/>
          <p:nvPr/>
        </p:nvGrpSpPr>
        <p:grpSpPr>
          <a:xfrm>
            <a:off x="5933417" y="2247779"/>
            <a:ext cx="1239120" cy="398160"/>
            <a:chOff x="5933417" y="2247779"/>
            <a:chExt cx="1239120" cy="398160"/>
          </a:xfrm>
        </p:grpSpPr>
        <mc:AlternateContent xmlns:mc="http://schemas.openxmlformats.org/markup-compatibility/2006" xmlns:p14="http://schemas.microsoft.com/office/powerpoint/2010/main">
          <mc:Choice Requires="p14">
            <p:contentPart p14:bwMode="auto" r:id="rId112">
              <p14:nvContentPartPr>
                <p14:cNvPr id="139" name="Ink 138">
                  <a:extLst>
                    <a:ext uri="{FF2B5EF4-FFF2-40B4-BE49-F238E27FC236}">
                      <a16:creationId xmlns:a16="http://schemas.microsoft.com/office/drawing/2014/main" id="{24F90B32-9F4A-4A92-920E-65DD949ACD73}"/>
                    </a:ext>
                  </a:extLst>
                </p14:cNvPr>
                <p14:cNvContentPartPr/>
                <p14:nvPr/>
              </p14:nvContentPartPr>
              <p14:xfrm>
                <a:off x="6059777" y="2357579"/>
                <a:ext cx="34560" cy="227160"/>
              </p14:xfrm>
            </p:contentPart>
          </mc:Choice>
          <mc:Fallback xmlns="">
            <p:pic>
              <p:nvPicPr>
                <p:cNvPr id="139" name="Ink 138">
                  <a:extLst>
                    <a:ext uri="{FF2B5EF4-FFF2-40B4-BE49-F238E27FC236}">
                      <a16:creationId xmlns:a16="http://schemas.microsoft.com/office/drawing/2014/main" id="{24F90B32-9F4A-4A92-920E-65DD949ACD73}"/>
                    </a:ext>
                  </a:extLst>
                </p:cNvPr>
                <p:cNvPicPr/>
                <p:nvPr/>
              </p:nvPicPr>
              <p:blipFill>
                <a:blip r:embed="rId113"/>
                <a:stretch>
                  <a:fillRect/>
                </a:stretch>
              </p:blipFill>
              <p:spPr>
                <a:xfrm>
                  <a:off x="6050777" y="2348579"/>
                  <a:ext cx="5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0" name="Ink 139">
                  <a:extLst>
                    <a:ext uri="{FF2B5EF4-FFF2-40B4-BE49-F238E27FC236}">
                      <a16:creationId xmlns:a16="http://schemas.microsoft.com/office/drawing/2014/main" id="{911B7F06-636E-4A87-8774-CAA83D18E605}"/>
                    </a:ext>
                  </a:extLst>
                </p14:cNvPr>
                <p14:cNvContentPartPr/>
                <p14:nvPr/>
              </p14:nvContentPartPr>
              <p14:xfrm>
                <a:off x="5933417" y="2247779"/>
                <a:ext cx="254880" cy="133560"/>
              </p14:xfrm>
            </p:contentPart>
          </mc:Choice>
          <mc:Fallback xmlns="">
            <p:pic>
              <p:nvPicPr>
                <p:cNvPr id="140" name="Ink 139">
                  <a:extLst>
                    <a:ext uri="{FF2B5EF4-FFF2-40B4-BE49-F238E27FC236}">
                      <a16:creationId xmlns:a16="http://schemas.microsoft.com/office/drawing/2014/main" id="{911B7F06-636E-4A87-8774-CAA83D18E605}"/>
                    </a:ext>
                  </a:extLst>
                </p:cNvPr>
                <p:cNvPicPr/>
                <p:nvPr/>
              </p:nvPicPr>
              <p:blipFill>
                <a:blip r:embed="rId115"/>
                <a:stretch>
                  <a:fillRect/>
                </a:stretch>
              </p:blipFill>
              <p:spPr>
                <a:xfrm>
                  <a:off x="5924430" y="2238755"/>
                  <a:ext cx="272495"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1" name="Ink 140">
                  <a:extLst>
                    <a:ext uri="{FF2B5EF4-FFF2-40B4-BE49-F238E27FC236}">
                      <a16:creationId xmlns:a16="http://schemas.microsoft.com/office/drawing/2014/main" id="{BBC5C5AC-76D2-4F64-95AB-B95D0058D7EF}"/>
                    </a:ext>
                  </a:extLst>
                </p14:cNvPr>
                <p14:cNvContentPartPr/>
                <p14:nvPr/>
              </p14:nvContentPartPr>
              <p14:xfrm>
                <a:off x="6137537" y="2476739"/>
                <a:ext cx="67320" cy="96840"/>
              </p14:xfrm>
            </p:contentPart>
          </mc:Choice>
          <mc:Fallback xmlns="">
            <p:pic>
              <p:nvPicPr>
                <p:cNvPr id="141" name="Ink 140">
                  <a:extLst>
                    <a:ext uri="{FF2B5EF4-FFF2-40B4-BE49-F238E27FC236}">
                      <a16:creationId xmlns:a16="http://schemas.microsoft.com/office/drawing/2014/main" id="{BBC5C5AC-76D2-4F64-95AB-B95D0058D7EF}"/>
                    </a:ext>
                  </a:extLst>
                </p:cNvPr>
                <p:cNvPicPr/>
                <p:nvPr/>
              </p:nvPicPr>
              <p:blipFill>
                <a:blip r:embed="rId117"/>
                <a:stretch>
                  <a:fillRect/>
                </a:stretch>
              </p:blipFill>
              <p:spPr>
                <a:xfrm>
                  <a:off x="6128537" y="2467739"/>
                  <a:ext cx="8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C5A96C46-CF23-4423-9E22-D59A204BDCDF}"/>
                    </a:ext>
                  </a:extLst>
                </p14:cNvPr>
                <p14:cNvContentPartPr/>
                <p14:nvPr/>
              </p14:nvContentPartPr>
              <p14:xfrm>
                <a:off x="6229697" y="2487179"/>
                <a:ext cx="87120" cy="78120"/>
              </p14:xfrm>
            </p:contentPart>
          </mc:Choice>
          <mc:Fallback xmlns="">
            <p:pic>
              <p:nvPicPr>
                <p:cNvPr id="142" name="Ink 141">
                  <a:extLst>
                    <a:ext uri="{FF2B5EF4-FFF2-40B4-BE49-F238E27FC236}">
                      <a16:creationId xmlns:a16="http://schemas.microsoft.com/office/drawing/2014/main" id="{C5A96C46-CF23-4423-9E22-D59A204BDCDF}"/>
                    </a:ext>
                  </a:extLst>
                </p:cNvPr>
                <p:cNvPicPr/>
                <p:nvPr/>
              </p:nvPicPr>
              <p:blipFill>
                <a:blip r:embed="rId119"/>
                <a:stretch>
                  <a:fillRect/>
                </a:stretch>
              </p:blipFill>
              <p:spPr>
                <a:xfrm>
                  <a:off x="6220697" y="2478179"/>
                  <a:ext cx="10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1786AD2-0200-4A3B-974A-77BB33F559EB}"/>
                    </a:ext>
                  </a:extLst>
                </p14:cNvPr>
                <p14:cNvContentPartPr/>
                <p14:nvPr/>
              </p14:nvContentPartPr>
              <p14:xfrm>
                <a:off x="6327977" y="2473139"/>
                <a:ext cx="88560" cy="172800"/>
              </p14:xfrm>
            </p:contentPart>
          </mc:Choice>
          <mc:Fallback xmlns="">
            <p:pic>
              <p:nvPicPr>
                <p:cNvPr id="143" name="Ink 142">
                  <a:extLst>
                    <a:ext uri="{FF2B5EF4-FFF2-40B4-BE49-F238E27FC236}">
                      <a16:creationId xmlns:a16="http://schemas.microsoft.com/office/drawing/2014/main" id="{01786AD2-0200-4A3B-974A-77BB33F559EB}"/>
                    </a:ext>
                  </a:extLst>
                </p:cNvPr>
                <p:cNvPicPr/>
                <p:nvPr/>
              </p:nvPicPr>
              <p:blipFill>
                <a:blip r:embed="rId121"/>
                <a:stretch>
                  <a:fillRect/>
                </a:stretch>
              </p:blipFill>
              <p:spPr>
                <a:xfrm>
                  <a:off x="6318977" y="2464120"/>
                  <a:ext cx="10620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D4C4AB9B-E533-4BB3-843A-49F3CAA67C9C}"/>
                    </a:ext>
                  </a:extLst>
                </p14:cNvPr>
                <p14:cNvContentPartPr/>
                <p14:nvPr/>
              </p14:nvContentPartPr>
              <p14:xfrm>
                <a:off x="6403217" y="2405099"/>
                <a:ext cx="2520" cy="2880"/>
              </p14:xfrm>
            </p:contentPart>
          </mc:Choice>
          <mc:Fallback xmlns="">
            <p:pic>
              <p:nvPicPr>
                <p:cNvPr id="144" name="Ink 143">
                  <a:extLst>
                    <a:ext uri="{FF2B5EF4-FFF2-40B4-BE49-F238E27FC236}">
                      <a16:creationId xmlns:a16="http://schemas.microsoft.com/office/drawing/2014/main" id="{D4C4AB9B-E533-4BB3-843A-49F3CAA67C9C}"/>
                    </a:ext>
                  </a:extLst>
                </p:cNvPr>
                <p:cNvPicPr/>
                <p:nvPr/>
              </p:nvPicPr>
              <p:blipFill>
                <a:blip r:embed="rId29"/>
                <a:stretch>
                  <a:fillRect/>
                </a:stretch>
              </p:blipFill>
              <p:spPr>
                <a:xfrm>
                  <a:off x="6394217" y="239609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5" name="Ink 144">
                  <a:extLst>
                    <a:ext uri="{FF2B5EF4-FFF2-40B4-BE49-F238E27FC236}">
                      <a16:creationId xmlns:a16="http://schemas.microsoft.com/office/drawing/2014/main" id="{BF83BBB0-1DEF-49F0-8F5F-942E6A00E097}"/>
                    </a:ext>
                  </a:extLst>
                </p14:cNvPr>
                <p14:cNvContentPartPr/>
                <p14:nvPr/>
              </p14:nvContentPartPr>
              <p14:xfrm>
                <a:off x="6451097" y="2467379"/>
                <a:ext cx="69480" cy="75600"/>
              </p14:xfrm>
            </p:contentPart>
          </mc:Choice>
          <mc:Fallback xmlns="">
            <p:pic>
              <p:nvPicPr>
                <p:cNvPr id="145" name="Ink 144">
                  <a:extLst>
                    <a:ext uri="{FF2B5EF4-FFF2-40B4-BE49-F238E27FC236}">
                      <a16:creationId xmlns:a16="http://schemas.microsoft.com/office/drawing/2014/main" id="{BF83BBB0-1DEF-49F0-8F5F-942E6A00E097}"/>
                    </a:ext>
                  </a:extLst>
                </p:cNvPr>
                <p:cNvPicPr/>
                <p:nvPr/>
              </p:nvPicPr>
              <p:blipFill>
                <a:blip r:embed="rId124"/>
                <a:stretch>
                  <a:fillRect/>
                </a:stretch>
              </p:blipFill>
              <p:spPr>
                <a:xfrm>
                  <a:off x="6442097" y="2458422"/>
                  <a:ext cx="87120" cy="93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6" name="Ink 145">
                  <a:extLst>
                    <a:ext uri="{FF2B5EF4-FFF2-40B4-BE49-F238E27FC236}">
                      <a16:creationId xmlns:a16="http://schemas.microsoft.com/office/drawing/2014/main" id="{1164ABEF-A5B8-4BE2-AE29-77DFE0D0414E}"/>
                    </a:ext>
                  </a:extLst>
                </p14:cNvPr>
                <p14:cNvContentPartPr/>
                <p14:nvPr/>
              </p14:nvContentPartPr>
              <p14:xfrm>
                <a:off x="6552617" y="2340659"/>
                <a:ext cx="311040" cy="212400"/>
              </p14:xfrm>
            </p:contentPart>
          </mc:Choice>
          <mc:Fallback xmlns="">
            <p:pic>
              <p:nvPicPr>
                <p:cNvPr id="146" name="Ink 145">
                  <a:extLst>
                    <a:ext uri="{FF2B5EF4-FFF2-40B4-BE49-F238E27FC236}">
                      <a16:creationId xmlns:a16="http://schemas.microsoft.com/office/drawing/2014/main" id="{1164ABEF-A5B8-4BE2-AE29-77DFE0D0414E}"/>
                    </a:ext>
                  </a:extLst>
                </p:cNvPr>
                <p:cNvPicPr/>
                <p:nvPr/>
              </p:nvPicPr>
              <p:blipFill>
                <a:blip r:embed="rId126"/>
                <a:stretch>
                  <a:fillRect/>
                </a:stretch>
              </p:blipFill>
              <p:spPr>
                <a:xfrm>
                  <a:off x="6543617" y="2331659"/>
                  <a:ext cx="328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7" name="Ink 146">
                  <a:extLst>
                    <a:ext uri="{FF2B5EF4-FFF2-40B4-BE49-F238E27FC236}">
                      <a16:creationId xmlns:a16="http://schemas.microsoft.com/office/drawing/2014/main" id="{0B2036DD-8925-4B38-BC64-61EE2E6B16F4}"/>
                    </a:ext>
                  </a:extLst>
                </p14:cNvPr>
                <p14:cNvContentPartPr/>
                <p14:nvPr/>
              </p14:nvContentPartPr>
              <p14:xfrm>
                <a:off x="6855377" y="2409419"/>
                <a:ext cx="10080" cy="7560"/>
              </p14:xfrm>
            </p:contentPart>
          </mc:Choice>
          <mc:Fallback xmlns="">
            <p:pic>
              <p:nvPicPr>
                <p:cNvPr id="147" name="Ink 146">
                  <a:extLst>
                    <a:ext uri="{FF2B5EF4-FFF2-40B4-BE49-F238E27FC236}">
                      <a16:creationId xmlns:a16="http://schemas.microsoft.com/office/drawing/2014/main" id="{0B2036DD-8925-4B38-BC64-61EE2E6B16F4}"/>
                    </a:ext>
                  </a:extLst>
                </p:cNvPr>
                <p:cNvPicPr/>
                <p:nvPr/>
              </p:nvPicPr>
              <p:blipFill>
                <a:blip r:embed="rId128"/>
                <a:stretch>
                  <a:fillRect/>
                </a:stretch>
              </p:blipFill>
              <p:spPr>
                <a:xfrm>
                  <a:off x="6846377" y="2400828"/>
                  <a:ext cx="27720" cy="24398"/>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8" name="Ink 147">
                  <a:extLst>
                    <a:ext uri="{FF2B5EF4-FFF2-40B4-BE49-F238E27FC236}">
                      <a16:creationId xmlns:a16="http://schemas.microsoft.com/office/drawing/2014/main" id="{5AF237C9-5BCA-47AB-9C64-6CCCA44CCC47}"/>
                    </a:ext>
                  </a:extLst>
                </p14:cNvPr>
                <p14:cNvContentPartPr/>
                <p14:nvPr/>
              </p14:nvContentPartPr>
              <p14:xfrm>
                <a:off x="6909017" y="2470619"/>
                <a:ext cx="263520" cy="102960"/>
              </p14:xfrm>
            </p:contentPart>
          </mc:Choice>
          <mc:Fallback xmlns="">
            <p:pic>
              <p:nvPicPr>
                <p:cNvPr id="148" name="Ink 147">
                  <a:extLst>
                    <a:ext uri="{FF2B5EF4-FFF2-40B4-BE49-F238E27FC236}">
                      <a16:creationId xmlns:a16="http://schemas.microsoft.com/office/drawing/2014/main" id="{5AF237C9-5BCA-47AB-9C64-6CCCA44CCC47}"/>
                    </a:ext>
                  </a:extLst>
                </p:cNvPr>
                <p:cNvPicPr/>
                <p:nvPr/>
              </p:nvPicPr>
              <p:blipFill>
                <a:blip r:embed="rId130"/>
                <a:stretch>
                  <a:fillRect/>
                </a:stretch>
              </p:blipFill>
              <p:spPr>
                <a:xfrm>
                  <a:off x="6900029" y="2461619"/>
                  <a:ext cx="281136"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6" name="Ink 5">
                <a:extLst>
                  <a:ext uri="{FF2B5EF4-FFF2-40B4-BE49-F238E27FC236}">
                    <a16:creationId xmlns:a16="http://schemas.microsoft.com/office/drawing/2014/main" id="{8815D5D1-D74E-43F3-BE7A-7741E8C4F182}"/>
                  </a:ext>
                </a:extLst>
              </p14:cNvPr>
              <p14:cNvContentPartPr/>
              <p14:nvPr/>
            </p14:nvContentPartPr>
            <p14:xfrm>
              <a:off x="5221712" y="1907219"/>
              <a:ext cx="3401280" cy="2830320"/>
            </p14:xfrm>
          </p:contentPart>
        </mc:Choice>
        <mc:Fallback xmlns="">
          <p:pic>
            <p:nvPicPr>
              <p:cNvPr id="6" name="Ink 5">
                <a:extLst>
                  <a:ext uri="{FF2B5EF4-FFF2-40B4-BE49-F238E27FC236}">
                    <a16:creationId xmlns:a16="http://schemas.microsoft.com/office/drawing/2014/main" id="{8815D5D1-D74E-43F3-BE7A-7741E8C4F182}"/>
                  </a:ext>
                </a:extLst>
              </p:cNvPr>
              <p:cNvPicPr/>
              <p:nvPr/>
            </p:nvPicPr>
            <p:blipFill>
              <a:blip r:embed="rId132"/>
              <a:stretch>
                <a:fillRect/>
              </a:stretch>
            </p:blipFill>
            <p:spPr>
              <a:xfrm>
                <a:off x="5203712" y="1889219"/>
                <a:ext cx="3436920" cy="2865960"/>
              </a:xfrm>
              <a:prstGeom prst="rect">
                <a:avLst/>
              </a:prstGeom>
            </p:spPr>
          </p:pic>
        </mc:Fallback>
      </mc:AlternateContent>
    </p:spTree>
    <p:extLst>
      <p:ext uri="{BB962C8B-B14F-4D97-AF65-F5344CB8AC3E}">
        <p14:creationId xmlns:p14="http://schemas.microsoft.com/office/powerpoint/2010/main" val="297181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81A0-AEC3-4873-B4E6-7FEC1D315FC4}"/>
              </a:ext>
            </a:extLst>
          </p:cNvPr>
          <p:cNvSpPr>
            <a:spLocks noGrp="1"/>
          </p:cNvSpPr>
          <p:nvPr>
            <p:ph type="title"/>
          </p:nvPr>
        </p:nvSpPr>
        <p:spPr/>
        <p:txBody>
          <a:bodyPr/>
          <a:lstStyle/>
          <a:p>
            <a:r>
              <a:rPr lang="en-US" dirty="0"/>
              <a:t>Corona </a:t>
            </a:r>
            <a:r>
              <a:rPr lang="en-US" dirty="0" err="1"/>
              <a:t>Sicherheitsmassnahmen</a:t>
            </a:r>
            <a:br>
              <a:rPr lang="en-US" dirty="0"/>
            </a:br>
            <a:br>
              <a:rPr lang="en-US" dirty="0"/>
            </a:br>
            <a:br>
              <a:rPr lang="en-US" dirty="0"/>
            </a:br>
            <a:r>
              <a:rPr lang="en-US" dirty="0" err="1"/>
              <a:t>Händewaschen</a:t>
            </a:r>
            <a:br>
              <a:rPr lang="en-US" dirty="0"/>
            </a:br>
            <a:r>
              <a:rPr lang="en-US" dirty="0" err="1"/>
              <a:t>Serilium</a:t>
            </a:r>
            <a:br>
              <a:rPr lang="en-US" dirty="0"/>
            </a:br>
            <a:r>
              <a:rPr lang="en-US" dirty="0" err="1"/>
              <a:t>Maske</a:t>
            </a:r>
            <a:br>
              <a:rPr lang="en-US" dirty="0"/>
            </a:br>
            <a:r>
              <a:rPr lang="en-US" dirty="0" err="1"/>
              <a:t>Augenmaske</a:t>
            </a:r>
            <a:endParaRPr lang="en-AT" dirty="0"/>
          </a:p>
        </p:txBody>
      </p:sp>
      <p:sp>
        <p:nvSpPr>
          <p:cNvPr id="3" name="Slide Number Placeholder 2">
            <a:extLst>
              <a:ext uri="{FF2B5EF4-FFF2-40B4-BE49-F238E27FC236}">
                <a16:creationId xmlns:a16="http://schemas.microsoft.com/office/drawing/2014/main" id="{11FF6EB3-9E66-4180-8FCE-82A182413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766071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r>
              <a:rPr lang="en-US" dirty="0"/>
              <a:t>Room Scale Projection </a:t>
            </a:r>
          </a:p>
          <a:p>
            <a:pPr lvl="1">
              <a:spcBef>
                <a:spcPts val="0"/>
              </a:spcBef>
            </a:pPr>
            <a:r>
              <a:rPr lang="en-US" dirty="0"/>
              <a:t>CAVE, multi-wall environment </a:t>
            </a:r>
          </a:p>
          <a:p>
            <a:endParaRPr lang="en-US" dirty="0"/>
          </a:p>
          <a:p>
            <a:r>
              <a:rPr lang="en-US" dirty="0"/>
              <a:t>Dome Projection </a:t>
            </a:r>
          </a:p>
          <a:p>
            <a:pPr lvl="1">
              <a:spcBef>
                <a:spcPts val="0"/>
              </a:spcBef>
            </a:pPr>
            <a:r>
              <a:rPr lang="en-US" dirty="0"/>
              <a:t>Hemisphere/spherical display </a:t>
            </a:r>
          </a:p>
          <a:p>
            <a:pPr lvl="1">
              <a:spcBef>
                <a:spcPts val="0"/>
              </a:spcBef>
            </a:pPr>
            <a:r>
              <a:rPr lang="en-US" dirty="0"/>
              <a:t>Head/body inside </a:t>
            </a:r>
          </a:p>
          <a:p>
            <a:endParaRPr lang="en-US" dirty="0"/>
          </a:p>
          <a:p>
            <a:r>
              <a:rPr lang="en-US" dirty="0"/>
              <a:t>Vehicle Simulator </a:t>
            </a:r>
          </a:p>
          <a:p>
            <a:pPr lvl="1">
              <a:spcBef>
                <a:spcPts val="0"/>
              </a:spcBef>
            </a:pPr>
            <a:r>
              <a:rPr lang="en-US" dirty="0"/>
              <a:t>Simulated visual display in windows</a:t>
            </a:r>
            <a:endParaRPr lang="en-AT" dirty="0"/>
          </a:p>
        </p:txBody>
      </p:sp>
    </p:spTree>
    <p:extLst>
      <p:ext uri="{BB962C8B-B14F-4D97-AF65-F5344CB8AC3E}">
        <p14:creationId xmlns:p14="http://schemas.microsoft.com/office/powerpoint/2010/main" val="112883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AA6C-142A-4F89-9ED1-11FAEF9814E3}"/>
              </a:ext>
            </a:extLst>
          </p:cNvPr>
          <p:cNvSpPr>
            <a:spLocks noGrp="1"/>
          </p:cNvSpPr>
          <p:nvPr>
            <p:ph type="title"/>
          </p:nvPr>
        </p:nvSpPr>
        <p:spPr/>
        <p:txBody>
          <a:bodyPr/>
          <a:lstStyle/>
          <a:p>
            <a:r>
              <a:rPr lang="de-DE" dirty="0"/>
              <a:t>Degrees </a:t>
            </a:r>
            <a:r>
              <a:rPr lang="de-DE" dirty="0" err="1"/>
              <a:t>of</a:t>
            </a:r>
            <a:r>
              <a:rPr lang="de-DE" dirty="0"/>
              <a:t> Freedom (DOF)</a:t>
            </a:r>
            <a:endParaRPr lang="en-AT" dirty="0"/>
          </a:p>
        </p:txBody>
      </p:sp>
      <p:sp>
        <p:nvSpPr>
          <p:cNvPr id="3" name="Text Placeholder 2">
            <a:extLst>
              <a:ext uri="{FF2B5EF4-FFF2-40B4-BE49-F238E27FC236}">
                <a16:creationId xmlns:a16="http://schemas.microsoft.com/office/drawing/2014/main" id="{88DEE09B-6A3A-48AD-8EB8-D72A003E480C}"/>
              </a:ext>
            </a:extLst>
          </p:cNvPr>
          <p:cNvSpPr>
            <a:spLocks noGrp="1"/>
          </p:cNvSpPr>
          <p:nvPr>
            <p:ph type="body" idx="1"/>
          </p:nvPr>
        </p:nvSpPr>
        <p:spPr/>
        <p:txBody>
          <a:bodyPr/>
          <a:lstStyle/>
          <a:p>
            <a:r>
              <a:rPr lang="de-DE" dirty="0"/>
              <a:t>Wie kann sich der Nutzer in der virtuellen Umgebung bewegen. </a:t>
            </a:r>
          </a:p>
          <a:p>
            <a:pPr lvl="1"/>
            <a:r>
              <a:rPr lang="de-DE" dirty="0"/>
              <a:t>3DOF </a:t>
            </a:r>
            <a:r>
              <a:rPr lang="de-DE" dirty="0">
                <a:sym typeface="Wingdings" panose="05000000000000000000" pitchFamily="2" charset="2"/>
              </a:rPr>
              <a:t> rauf, runter, links, rechts. Der Nutzer kann sich umsehen.</a:t>
            </a:r>
          </a:p>
          <a:p>
            <a:pPr lvl="1"/>
            <a:r>
              <a:rPr lang="de-DE" dirty="0">
                <a:sym typeface="Wingdings" panose="05000000000000000000" pitchFamily="2" charset="2"/>
              </a:rPr>
              <a:t>6DOF  3DOF + vorwärts, rückwärts. Der Nutzer kann sich im Raum umsehen und sich darin fortbewegen.</a:t>
            </a:r>
            <a:endParaRPr lang="en-AT" dirty="0"/>
          </a:p>
        </p:txBody>
      </p:sp>
      <p:sp>
        <p:nvSpPr>
          <p:cNvPr id="4" name="Slide Number Placeholder 3">
            <a:extLst>
              <a:ext uri="{FF2B5EF4-FFF2-40B4-BE49-F238E27FC236}">
                <a16:creationId xmlns:a16="http://schemas.microsoft.com/office/drawing/2014/main" id="{67E545C2-B61C-44E2-9B2A-550D7B73CE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06060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7DB-2DAE-47BC-8131-8FF4C694BF23}"/>
              </a:ext>
            </a:extLst>
          </p:cNvPr>
          <p:cNvSpPr>
            <a:spLocks noGrp="1"/>
          </p:cNvSpPr>
          <p:nvPr>
            <p:ph type="title"/>
          </p:nvPr>
        </p:nvSpPr>
        <p:spPr/>
        <p:txBody>
          <a:bodyPr/>
          <a:lstStyle/>
          <a:p>
            <a:r>
              <a:rPr lang="de-DE" dirty="0"/>
              <a:t>Tracker </a:t>
            </a:r>
            <a:r>
              <a:rPr lang="de-DE" dirty="0" err="1"/>
              <a:t>Types</a:t>
            </a:r>
            <a:endParaRPr lang="en-AT" dirty="0"/>
          </a:p>
        </p:txBody>
      </p:sp>
      <p:pic>
        <p:nvPicPr>
          <p:cNvPr id="4" name="Picture 3">
            <a:extLst>
              <a:ext uri="{FF2B5EF4-FFF2-40B4-BE49-F238E27FC236}">
                <a16:creationId xmlns:a16="http://schemas.microsoft.com/office/drawing/2014/main" id="{19E71999-45C7-41B8-8487-1133F4C2828A}"/>
              </a:ext>
            </a:extLst>
          </p:cNvPr>
          <p:cNvPicPr>
            <a:picLocks noChangeAspect="1"/>
          </p:cNvPicPr>
          <p:nvPr/>
        </p:nvPicPr>
        <p:blipFill>
          <a:blip r:embed="rId3"/>
          <a:stretch>
            <a:fillRect/>
          </a:stretch>
        </p:blipFill>
        <p:spPr>
          <a:xfrm>
            <a:off x="311700" y="1257301"/>
            <a:ext cx="8678103" cy="3536156"/>
          </a:xfrm>
          <a:prstGeom prst="rect">
            <a:avLst/>
          </a:prstGeom>
        </p:spPr>
      </p:pic>
    </p:spTree>
    <p:extLst>
      <p:ext uri="{BB962C8B-B14F-4D97-AF65-F5344CB8AC3E}">
        <p14:creationId xmlns:p14="http://schemas.microsoft.com/office/powerpoint/2010/main" val="256479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62E0-253D-411A-A3A5-9B263883A996}"/>
              </a:ext>
            </a:extLst>
          </p:cNvPr>
          <p:cNvSpPr>
            <a:spLocks noGrp="1"/>
          </p:cNvSpPr>
          <p:nvPr>
            <p:ph type="title"/>
          </p:nvPr>
        </p:nvSpPr>
        <p:spPr/>
        <p:txBody>
          <a:bodyPr/>
          <a:lstStyle/>
          <a:p>
            <a:r>
              <a:rPr lang="de-DE" dirty="0"/>
              <a:t>Outside-In vs. Inside-Out Tracking</a:t>
            </a:r>
            <a:endParaRPr lang="en-AT" dirty="0"/>
          </a:p>
        </p:txBody>
      </p:sp>
      <p:sp>
        <p:nvSpPr>
          <p:cNvPr id="3" name="Text Placeholder 2">
            <a:extLst>
              <a:ext uri="{FF2B5EF4-FFF2-40B4-BE49-F238E27FC236}">
                <a16:creationId xmlns:a16="http://schemas.microsoft.com/office/drawing/2014/main" id="{EF206187-763B-44D4-B1E8-722100B00A64}"/>
              </a:ext>
            </a:extLst>
          </p:cNvPr>
          <p:cNvSpPr>
            <a:spLocks noGrp="1"/>
          </p:cNvSpPr>
          <p:nvPr>
            <p:ph type="body" idx="1"/>
          </p:nvPr>
        </p:nvSpPr>
        <p:spPr/>
        <p:txBody>
          <a:bodyPr/>
          <a:lstStyle/>
          <a:p>
            <a:endParaRPr lang="en-AT" dirty="0"/>
          </a:p>
        </p:txBody>
      </p:sp>
      <p:pic>
        <p:nvPicPr>
          <p:cNvPr id="4" name="Picture 3">
            <a:extLst>
              <a:ext uri="{FF2B5EF4-FFF2-40B4-BE49-F238E27FC236}">
                <a16:creationId xmlns:a16="http://schemas.microsoft.com/office/drawing/2014/main" id="{0DD3EC76-2A2D-4B79-9679-3686DC9BD92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5566" y="1017726"/>
            <a:ext cx="7350919" cy="3960812"/>
          </a:xfrm>
          <a:prstGeom prst="rect">
            <a:avLst/>
          </a:prstGeom>
        </p:spPr>
      </p:pic>
    </p:spTree>
    <p:extLst>
      <p:ext uri="{BB962C8B-B14F-4D97-AF65-F5344CB8AC3E}">
        <p14:creationId xmlns:p14="http://schemas.microsoft.com/office/powerpoint/2010/main" val="3922118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C9D5-DF45-4226-9910-C20ECDEDDDD6}"/>
              </a:ext>
            </a:extLst>
          </p:cNvPr>
          <p:cNvSpPr>
            <a:spLocks noGrp="1"/>
          </p:cNvSpPr>
          <p:nvPr>
            <p:ph type="title"/>
          </p:nvPr>
        </p:nvSpPr>
        <p:spPr/>
        <p:txBody>
          <a:bodyPr/>
          <a:lstStyle/>
          <a:p>
            <a:r>
              <a:rPr lang="de-DE" dirty="0"/>
              <a:t>Outside-In Tracking</a:t>
            </a:r>
            <a:endParaRPr lang="en-AT" dirty="0"/>
          </a:p>
        </p:txBody>
      </p:sp>
      <p:sp>
        <p:nvSpPr>
          <p:cNvPr id="3" name="Text Placeholder 2">
            <a:extLst>
              <a:ext uri="{FF2B5EF4-FFF2-40B4-BE49-F238E27FC236}">
                <a16:creationId xmlns:a16="http://schemas.microsoft.com/office/drawing/2014/main" id="{097309F1-3265-41C6-B7DF-FC25C4E97E1C}"/>
              </a:ext>
            </a:extLst>
          </p:cNvPr>
          <p:cNvSpPr>
            <a:spLocks noGrp="1"/>
          </p:cNvSpPr>
          <p:nvPr>
            <p:ph type="body" idx="1"/>
          </p:nvPr>
        </p:nvSpPr>
        <p:spPr/>
        <p:txBody>
          <a:bodyPr/>
          <a:lstStyle/>
          <a:p>
            <a:r>
              <a:rPr lang="de-DE" dirty="0"/>
              <a:t>Es sind Sensoren im Raum platziert, die aktiv mit dem PC oder der Konsole verbunden sind.</a:t>
            </a:r>
            <a:endParaRPr lang="en-AT" dirty="0"/>
          </a:p>
        </p:txBody>
      </p:sp>
      <p:pic>
        <p:nvPicPr>
          <p:cNvPr id="7170" name="Picture 2" descr="Oculus Rift outside-in positional tracking">
            <a:extLst>
              <a:ext uri="{FF2B5EF4-FFF2-40B4-BE49-F238E27FC236}">
                <a16:creationId xmlns:a16="http://schemas.microsoft.com/office/drawing/2014/main" id="{40F74761-FC05-409D-984E-FF4309FF1B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6950" y="1966912"/>
            <a:ext cx="3346450" cy="25098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rtual Reality Inside-Out Tracking vs Outside-In Tracking">
            <a:extLst>
              <a:ext uri="{FF2B5EF4-FFF2-40B4-BE49-F238E27FC236}">
                <a16:creationId xmlns:a16="http://schemas.microsoft.com/office/drawing/2014/main" id="{9FE3E2ED-13B7-4494-87C1-7B259DE29537}"/>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367" y="2430001"/>
            <a:ext cx="2319338" cy="21740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1BC747-1ECA-4710-89F2-261B7A4E9CB0}"/>
              </a:ext>
            </a:extLst>
          </p:cNvPr>
          <p:cNvPicPr>
            <a:picLocks noChangeAspect="1"/>
          </p:cNvPicPr>
          <p:nvPr/>
        </p:nvPicPr>
        <p:blipFill>
          <a:blip r:embed="rId5"/>
          <a:stretch>
            <a:fillRect/>
          </a:stretch>
        </p:blipFill>
        <p:spPr>
          <a:xfrm>
            <a:off x="3521600" y="2712640"/>
            <a:ext cx="1212898" cy="1856235"/>
          </a:xfrm>
          <a:prstGeom prst="rect">
            <a:avLst/>
          </a:prstGeom>
        </p:spPr>
      </p:pic>
    </p:spTree>
    <p:extLst>
      <p:ext uri="{BB962C8B-B14F-4D97-AF65-F5344CB8AC3E}">
        <p14:creationId xmlns:p14="http://schemas.microsoft.com/office/powerpoint/2010/main" val="40663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BA1E-9663-4AF9-AC8B-F01501D2BF15}"/>
              </a:ext>
            </a:extLst>
          </p:cNvPr>
          <p:cNvSpPr>
            <a:spLocks noGrp="1"/>
          </p:cNvSpPr>
          <p:nvPr>
            <p:ph type="title"/>
          </p:nvPr>
        </p:nvSpPr>
        <p:spPr/>
        <p:txBody>
          <a:bodyPr/>
          <a:lstStyle/>
          <a:p>
            <a:r>
              <a:rPr lang="de-DE" dirty="0"/>
              <a:t>Inside-Out Tracking</a:t>
            </a:r>
            <a:endParaRPr lang="en-AT" dirty="0"/>
          </a:p>
        </p:txBody>
      </p:sp>
      <p:sp>
        <p:nvSpPr>
          <p:cNvPr id="3" name="Text Placeholder 2">
            <a:extLst>
              <a:ext uri="{FF2B5EF4-FFF2-40B4-BE49-F238E27FC236}">
                <a16:creationId xmlns:a16="http://schemas.microsoft.com/office/drawing/2014/main" id="{8DBDB821-907B-42B5-B614-D584E7A0E243}"/>
              </a:ext>
            </a:extLst>
          </p:cNvPr>
          <p:cNvSpPr>
            <a:spLocks noGrp="1"/>
          </p:cNvSpPr>
          <p:nvPr>
            <p:ph type="body" idx="1"/>
          </p:nvPr>
        </p:nvSpPr>
        <p:spPr/>
        <p:txBody>
          <a:bodyPr/>
          <a:lstStyle/>
          <a:p>
            <a:r>
              <a:rPr lang="de-DE" dirty="0"/>
              <a:t>Es sind keine externen Sensoren nötig. </a:t>
            </a:r>
            <a:endParaRPr lang="en-AT" dirty="0"/>
          </a:p>
        </p:txBody>
      </p:sp>
      <p:pic>
        <p:nvPicPr>
          <p:cNvPr id="4" name="Picture 4" descr="Virtual Reality Inside-Out Tracking vs Outside-In Tracking">
            <a:extLst>
              <a:ext uri="{FF2B5EF4-FFF2-40B4-BE49-F238E27FC236}">
                <a16:creationId xmlns:a16="http://schemas.microsoft.com/office/drawing/2014/main" id="{24EBC006-80E6-4D4B-BD93-A0D3591A0E65}"/>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0" y="2430001"/>
            <a:ext cx="1971675" cy="2174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6A1EF9-6FED-4346-BA19-0B5BF2BF6DC6}"/>
              </a:ext>
            </a:extLst>
          </p:cNvPr>
          <p:cNvPicPr>
            <a:picLocks noChangeAspect="1"/>
          </p:cNvPicPr>
          <p:nvPr/>
        </p:nvPicPr>
        <p:blipFill>
          <a:blip r:embed="rId4"/>
          <a:stretch>
            <a:fillRect/>
          </a:stretch>
        </p:blipFill>
        <p:spPr>
          <a:xfrm>
            <a:off x="3067294" y="2272903"/>
            <a:ext cx="5765006" cy="1835944"/>
          </a:xfrm>
          <a:prstGeom prst="rect">
            <a:avLst/>
          </a:prstGeom>
        </p:spPr>
      </p:pic>
    </p:spTree>
    <p:extLst>
      <p:ext uri="{BB962C8B-B14F-4D97-AF65-F5344CB8AC3E}">
        <p14:creationId xmlns:p14="http://schemas.microsoft.com/office/powerpoint/2010/main" val="376311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9EAC-CE82-4690-9F33-4F07B5E4E591}"/>
              </a:ext>
            </a:extLst>
          </p:cNvPr>
          <p:cNvSpPr>
            <a:spLocks noGrp="1"/>
          </p:cNvSpPr>
          <p:nvPr>
            <p:ph type="title"/>
          </p:nvPr>
        </p:nvSpPr>
        <p:spPr/>
        <p:txBody>
          <a:bodyPr/>
          <a:lstStyle/>
          <a:p>
            <a:r>
              <a:rPr lang="de-DE" dirty="0" err="1"/>
              <a:t>Why</a:t>
            </a:r>
            <a:r>
              <a:rPr lang="de-DE" dirty="0"/>
              <a:t> </a:t>
            </a:r>
            <a:r>
              <a:rPr lang="de-DE" dirty="0" err="1"/>
              <a:t>Does</a:t>
            </a:r>
            <a:r>
              <a:rPr lang="de-DE" dirty="0"/>
              <a:t> Virtual Reality </a:t>
            </a:r>
            <a:r>
              <a:rPr lang="de-DE" dirty="0" err="1"/>
              <a:t>Make</a:t>
            </a:r>
            <a:r>
              <a:rPr lang="de-DE" dirty="0"/>
              <a:t> Me Sick?</a:t>
            </a:r>
            <a:endParaRPr lang="en-AT" dirty="0"/>
          </a:p>
        </p:txBody>
      </p:sp>
      <p:sp>
        <p:nvSpPr>
          <p:cNvPr id="3" name="Content Placeholder 2">
            <a:extLst>
              <a:ext uri="{FF2B5EF4-FFF2-40B4-BE49-F238E27FC236}">
                <a16:creationId xmlns:a16="http://schemas.microsoft.com/office/drawing/2014/main" id="{28DE3A3D-8E5B-4B61-81F0-E09C07B17E2A}"/>
              </a:ext>
            </a:extLst>
          </p:cNvPr>
          <p:cNvSpPr>
            <a:spLocks noGrp="1"/>
          </p:cNvSpPr>
          <p:nvPr>
            <p:ph idx="1"/>
          </p:nvPr>
        </p:nvSpPr>
        <p:spPr>
          <a:xfrm>
            <a:off x="628650" y="4169664"/>
            <a:ext cx="7886700" cy="463058"/>
          </a:xfrm>
        </p:spPr>
        <p:txBody>
          <a:bodyPr/>
          <a:lstStyle/>
          <a:p>
            <a:r>
              <a:rPr lang="de-DE" dirty="0">
                <a:hlinkClick r:id="rId3"/>
              </a:rPr>
              <a:t>https://www.youtube.com/watch?v=BznbIlW8iqE</a:t>
            </a:r>
            <a:endParaRPr lang="en-AT" dirty="0"/>
          </a:p>
        </p:txBody>
      </p:sp>
      <p:pic>
        <p:nvPicPr>
          <p:cNvPr id="4" name="Picture 3">
            <a:extLst>
              <a:ext uri="{FF2B5EF4-FFF2-40B4-BE49-F238E27FC236}">
                <a16:creationId xmlns:a16="http://schemas.microsoft.com/office/drawing/2014/main" id="{5C8645B2-399E-4CA9-933E-0D47679BE4D2}"/>
              </a:ext>
            </a:extLst>
          </p:cNvPr>
          <p:cNvPicPr>
            <a:picLocks noChangeAspect="1"/>
          </p:cNvPicPr>
          <p:nvPr/>
        </p:nvPicPr>
        <p:blipFill>
          <a:blip r:embed="rId4"/>
          <a:stretch>
            <a:fillRect/>
          </a:stretch>
        </p:blipFill>
        <p:spPr>
          <a:xfrm>
            <a:off x="2071116" y="1132841"/>
            <a:ext cx="5204365" cy="2877818"/>
          </a:xfrm>
          <a:prstGeom prst="rect">
            <a:avLst/>
          </a:prstGeom>
        </p:spPr>
      </p:pic>
    </p:spTree>
    <p:extLst>
      <p:ext uri="{BB962C8B-B14F-4D97-AF65-F5344CB8AC3E}">
        <p14:creationId xmlns:p14="http://schemas.microsoft.com/office/powerpoint/2010/main" val="266985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5051-EB0E-4E47-8B3B-690DCE814F3E}"/>
              </a:ext>
            </a:extLst>
          </p:cNvPr>
          <p:cNvSpPr>
            <a:spLocks noGrp="1"/>
          </p:cNvSpPr>
          <p:nvPr>
            <p:ph type="title"/>
          </p:nvPr>
        </p:nvSpPr>
        <p:spPr/>
        <p:txBody>
          <a:bodyPr/>
          <a:lstStyle/>
          <a:p>
            <a:r>
              <a:rPr lang="de-DE" dirty="0"/>
              <a:t>Cybersickness</a:t>
            </a:r>
            <a:endParaRPr lang="en-AT" dirty="0"/>
          </a:p>
        </p:txBody>
      </p:sp>
      <p:sp>
        <p:nvSpPr>
          <p:cNvPr id="3" name="Content Placeholder 2">
            <a:extLst>
              <a:ext uri="{FF2B5EF4-FFF2-40B4-BE49-F238E27FC236}">
                <a16:creationId xmlns:a16="http://schemas.microsoft.com/office/drawing/2014/main" id="{E1675297-710A-4B94-9284-2CCFB41D0FB8}"/>
              </a:ext>
            </a:extLst>
          </p:cNvPr>
          <p:cNvSpPr>
            <a:spLocks noGrp="1"/>
          </p:cNvSpPr>
          <p:nvPr>
            <p:ph idx="1"/>
          </p:nvPr>
        </p:nvSpPr>
        <p:spPr/>
        <p:txBody>
          <a:bodyPr>
            <a:normAutofit fontScale="77500" lnSpcReduction="20000"/>
          </a:bodyPr>
          <a:lstStyle/>
          <a:p>
            <a:r>
              <a:rPr lang="de-DE" dirty="0"/>
              <a:t>Cybersickness </a:t>
            </a:r>
            <a:r>
              <a:rPr lang="de-DE" dirty="0" err="1"/>
              <a:t>is</a:t>
            </a:r>
            <a:r>
              <a:rPr lang="de-DE" dirty="0"/>
              <a:t> a </a:t>
            </a:r>
            <a:r>
              <a:rPr lang="de-DE" dirty="0" err="1"/>
              <a:t>constellation</a:t>
            </a:r>
            <a:r>
              <a:rPr lang="de-DE" dirty="0"/>
              <a:t> </a:t>
            </a:r>
            <a:r>
              <a:rPr lang="de-DE" dirty="0" err="1"/>
              <a:t>of</a:t>
            </a:r>
            <a:r>
              <a:rPr lang="de-DE" dirty="0"/>
              <a:t> </a:t>
            </a:r>
            <a:r>
              <a:rPr lang="de-DE" dirty="0" err="1"/>
              <a:t>symtoms</a:t>
            </a:r>
            <a:r>
              <a:rPr lang="de-DE" dirty="0"/>
              <a:t> </a:t>
            </a:r>
            <a:r>
              <a:rPr lang="de-DE" dirty="0" err="1"/>
              <a:t>of</a:t>
            </a:r>
            <a:r>
              <a:rPr lang="de-DE" dirty="0"/>
              <a:t> </a:t>
            </a:r>
            <a:r>
              <a:rPr lang="de-DE" dirty="0" err="1"/>
              <a:t>discomfort</a:t>
            </a:r>
            <a:r>
              <a:rPr lang="de-DE" dirty="0"/>
              <a:t> and </a:t>
            </a:r>
            <a:r>
              <a:rPr lang="de-DE" dirty="0" err="1"/>
              <a:t>malaise</a:t>
            </a:r>
            <a:r>
              <a:rPr lang="de-DE" dirty="0"/>
              <a:t> </a:t>
            </a:r>
            <a:r>
              <a:rPr lang="de-DE" dirty="0" err="1"/>
              <a:t>produced</a:t>
            </a:r>
            <a:r>
              <a:rPr lang="de-DE" dirty="0"/>
              <a:t> </a:t>
            </a:r>
            <a:r>
              <a:rPr lang="de-DE" dirty="0" err="1"/>
              <a:t>by</a:t>
            </a:r>
            <a:r>
              <a:rPr lang="de-DE" dirty="0"/>
              <a:t> VR </a:t>
            </a:r>
            <a:r>
              <a:rPr lang="de-DE" dirty="0" err="1"/>
              <a:t>exposure</a:t>
            </a:r>
            <a:r>
              <a:rPr lang="de-DE" dirty="0"/>
              <a:t>. </a:t>
            </a:r>
            <a:r>
              <a:rPr lang="de-DE" dirty="0" err="1"/>
              <a:t>It</a:t>
            </a:r>
            <a:r>
              <a:rPr lang="de-DE" dirty="0"/>
              <a:t> </a:t>
            </a:r>
            <a:r>
              <a:rPr lang="de-DE" dirty="0" err="1"/>
              <a:t>is</a:t>
            </a:r>
            <a:r>
              <a:rPr lang="de-DE" dirty="0"/>
              <a:t> </a:t>
            </a:r>
            <a:r>
              <a:rPr lang="en-US" dirty="0"/>
              <a:t>any sickness produced by observation of visual motion</a:t>
            </a:r>
          </a:p>
          <a:p>
            <a:endParaRPr lang="de-DE" dirty="0"/>
          </a:p>
          <a:p>
            <a:r>
              <a:rPr lang="de-DE" dirty="0"/>
              <a:t>Simulator </a:t>
            </a:r>
            <a:r>
              <a:rPr lang="de-DE" dirty="0" err="1"/>
              <a:t>sickness</a:t>
            </a:r>
            <a:r>
              <a:rPr lang="de-DE" dirty="0"/>
              <a:t> </a:t>
            </a:r>
            <a:r>
              <a:rPr lang="en-US" dirty="0"/>
              <a:t>is produced by vehicle simulators</a:t>
            </a:r>
          </a:p>
          <a:p>
            <a:pPr lvl="1"/>
            <a:r>
              <a:rPr lang="en-US" dirty="0"/>
              <a:t>(1) general cybersickness factor,</a:t>
            </a:r>
            <a:br>
              <a:rPr lang="en-US" dirty="0"/>
            </a:br>
            <a:r>
              <a:rPr lang="en-US" dirty="0"/>
              <a:t>including most of the simulator sickness symptoms and indicated by feeling sick (generally) and nausea,</a:t>
            </a:r>
          </a:p>
          <a:p>
            <a:pPr lvl="1"/>
            <a:r>
              <a:rPr lang="en-US" dirty="0"/>
              <a:t>(2)   vision factor, including respiration, eyestrain and headache,</a:t>
            </a:r>
          </a:p>
          <a:p>
            <a:pPr lvl="1"/>
            <a:r>
              <a:rPr lang="en-US" dirty="0"/>
              <a:t>(3)   arousal factor, including respiration, blurred vision, vertigo, difficulty focusing and concentrating and stomach awareness,</a:t>
            </a:r>
          </a:p>
          <a:p>
            <a:pPr lvl="1"/>
            <a:r>
              <a:rPr lang="en-US" dirty="0"/>
              <a:t>(4)   fatigue factor, including the following symptoms: eyestrain, fullness of head, self-reported fatigue, dizziness and blurred vision. (Bruck and Watters 2011)</a:t>
            </a:r>
          </a:p>
          <a:p>
            <a:endParaRPr lang="de-DE" dirty="0"/>
          </a:p>
          <a:p>
            <a:r>
              <a:rPr lang="de-DE" dirty="0"/>
              <a:t>Motion </a:t>
            </a:r>
            <a:r>
              <a:rPr lang="de-DE" dirty="0" err="1"/>
              <a:t>sickness</a:t>
            </a:r>
            <a:r>
              <a:rPr lang="de-DE" dirty="0"/>
              <a:t> </a:t>
            </a:r>
            <a:r>
              <a:rPr lang="de-DE" dirty="0" err="1"/>
              <a:t>is</a:t>
            </a:r>
            <a:r>
              <a:rPr lang="de-DE" dirty="0"/>
              <a:t> </a:t>
            </a:r>
            <a:r>
              <a:rPr lang="de-DE" dirty="0" err="1"/>
              <a:t>the</a:t>
            </a:r>
            <a:r>
              <a:rPr lang="de-DE" dirty="0"/>
              <a:t> </a:t>
            </a:r>
            <a:r>
              <a:rPr lang="en-US" dirty="0"/>
              <a:t>delay between actual head movements and the generated image</a:t>
            </a:r>
            <a:endParaRPr lang="en-AT" dirty="0"/>
          </a:p>
        </p:txBody>
      </p:sp>
    </p:spTree>
    <p:extLst>
      <p:ext uri="{BB962C8B-B14F-4D97-AF65-F5344CB8AC3E}">
        <p14:creationId xmlns:p14="http://schemas.microsoft.com/office/powerpoint/2010/main" val="46170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C1C1-DE50-4E46-9ACC-59DE2020E5DB}"/>
              </a:ext>
            </a:extLst>
          </p:cNvPr>
          <p:cNvSpPr>
            <a:spLocks noGrp="1"/>
          </p:cNvSpPr>
          <p:nvPr>
            <p:ph type="title"/>
          </p:nvPr>
        </p:nvSpPr>
        <p:spPr/>
        <p:txBody>
          <a:bodyPr/>
          <a:lstStyle/>
          <a:p>
            <a:r>
              <a:rPr lang="de-DE" dirty="0"/>
              <a:t>Feedback, Sinne, Interaktion</a:t>
            </a:r>
            <a:endParaRPr lang="en-AT" dirty="0"/>
          </a:p>
        </p:txBody>
      </p:sp>
      <p:grpSp>
        <p:nvGrpSpPr>
          <p:cNvPr id="9" name="Group 8">
            <a:extLst>
              <a:ext uri="{FF2B5EF4-FFF2-40B4-BE49-F238E27FC236}">
                <a16:creationId xmlns:a16="http://schemas.microsoft.com/office/drawing/2014/main" id="{2A961A08-C9B7-4A3A-9E97-4F20226741EA}"/>
              </a:ext>
            </a:extLst>
          </p:cNvPr>
          <p:cNvGrpSpPr/>
          <p:nvPr/>
        </p:nvGrpSpPr>
        <p:grpSpPr>
          <a:xfrm>
            <a:off x="4227377" y="1073099"/>
            <a:ext cx="646200" cy="921240"/>
            <a:chOff x="4227377" y="1073099"/>
            <a:chExt cx="646200" cy="921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B4F4CE5-8801-47B9-8A60-37099E6D9388}"/>
                    </a:ext>
                  </a:extLst>
                </p14:cNvPr>
                <p14:cNvContentPartPr/>
                <p14:nvPr/>
              </p14:nvContentPartPr>
              <p14:xfrm>
                <a:off x="4227377" y="1073099"/>
                <a:ext cx="646200" cy="921240"/>
              </p14:xfrm>
            </p:contentPart>
          </mc:Choice>
          <mc:Fallback xmlns="">
            <p:pic>
              <p:nvPicPr>
                <p:cNvPr id="5" name="Ink 4">
                  <a:extLst>
                    <a:ext uri="{FF2B5EF4-FFF2-40B4-BE49-F238E27FC236}">
                      <a16:creationId xmlns:a16="http://schemas.microsoft.com/office/drawing/2014/main" id="{BB4F4CE5-8801-47B9-8A60-37099E6D9388}"/>
                    </a:ext>
                  </a:extLst>
                </p:cNvPr>
                <p:cNvPicPr/>
                <p:nvPr/>
              </p:nvPicPr>
              <p:blipFill>
                <a:blip r:embed="rId4"/>
                <a:stretch>
                  <a:fillRect/>
                </a:stretch>
              </p:blipFill>
              <p:spPr>
                <a:xfrm>
                  <a:off x="4209377" y="1055099"/>
                  <a:ext cx="6818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CDB1A9A-E1D3-4FBD-AD39-DFBFBE020C6B}"/>
                    </a:ext>
                  </a:extLst>
                </p14:cNvPr>
                <p14:cNvContentPartPr/>
                <p14:nvPr/>
              </p14:nvContentPartPr>
              <p14:xfrm>
                <a:off x="4345097" y="1179659"/>
                <a:ext cx="392760" cy="324720"/>
              </p14:xfrm>
            </p:contentPart>
          </mc:Choice>
          <mc:Fallback xmlns="">
            <p:pic>
              <p:nvPicPr>
                <p:cNvPr id="6" name="Ink 5">
                  <a:extLst>
                    <a:ext uri="{FF2B5EF4-FFF2-40B4-BE49-F238E27FC236}">
                      <a16:creationId xmlns:a16="http://schemas.microsoft.com/office/drawing/2014/main" id="{BCDB1A9A-E1D3-4FBD-AD39-DFBFBE020C6B}"/>
                    </a:ext>
                  </a:extLst>
                </p:cNvPr>
                <p:cNvPicPr/>
                <p:nvPr/>
              </p:nvPicPr>
              <p:blipFill>
                <a:blip r:embed="rId6"/>
                <a:stretch>
                  <a:fillRect/>
                </a:stretch>
              </p:blipFill>
              <p:spPr>
                <a:xfrm>
                  <a:off x="4327097" y="1161659"/>
                  <a:ext cx="4284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70C2CA6-1E58-4714-84F4-AEB94FB1DFC2}"/>
                    </a:ext>
                  </a:extLst>
                </p14:cNvPr>
                <p14:cNvContentPartPr/>
                <p14:nvPr/>
              </p14:nvContentPartPr>
              <p14:xfrm>
                <a:off x="4290017" y="1426979"/>
                <a:ext cx="281160" cy="397440"/>
              </p14:xfrm>
            </p:contentPart>
          </mc:Choice>
          <mc:Fallback xmlns="">
            <p:pic>
              <p:nvPicPr>
                <p:cNvPr id="8" name="Ink 7">
                  <a:extLst>
                    <a:ext uri="{FF2B5EF4-FFF2-40B4-BE49-F238E27FC236}">
                      <a16:creationId xmlns:a16="http://schemas.microsoft.com/office/drawing/2014/main" id="{070C2CA6-1E58-4714-84F4-AEB94FB1DFC2}"/>
                    </a:ext>
                  </a:extLst>
                </p:cNvPr>
                <p:cNvPicPr/>
                <p:nvPr/>
              </p:nvPicPr>
              <p:blipFill>
                <a:blip r:embed="rId8"/>
                <a:stretch>
                  <a:fillRect/>
                </a:stretch>
              </p:blipFill>
              <p:spPr>
                <a:xfrm>
                  <a:off x="4272377" y="1409339"/>
                  <a:ext cx="31680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A97B832-F350-4370-9DE7-D4C19F328B7E}"/>
                  </a:ext>
                </a:extLst>
              </p14:cNvPr>
              <p14:cNvContentPartPr/>
              <p14:nvPr/>
            </p14:nvContentPartPr>
            <p14:xfrm>
              <a:off x="3046577" y="2049419"/>
              <a:ext cx="907920" cy="906480"/>
            </p14:xfrm>
          </p:contentPart>
        </mc:Choice>
        <mc:Fallback xmlns="">
          <p:pic>
            <p:nvPicPr>
              <p:cNvPr id="10" name="Ink 9">
                <a:extLst>
                  <a:ext uri="{FF2B5EF4-FFF2-40B4-BE49-F238E27FC236}">
                    <a16:creationId xmlns:a16="http://schemas.microsoft.com/office/drawing/2014/main" id="{EA97B832-F350-4370-9DE7-D4C19F328B7E}"/>
                  </a:ext>
                </a:extLst>
              </p:cNvPr>
              <p:cNvPicPr/>
              <p:nvPr/>
            </p:nvPicPr>
            <p:blipFill>
              <a:blip r:embed="rId10"/>
              <a:stretch>
                <a:fillRect/>
              </a:stretch>
            </p:blipFill>
            <p:spPr>
              <a:xfrm>
                <a:off x="3028577" y="2031419"/>
                <a:ext cx="943560" cy="942120"/>
              </a:xfrm>
              <a:prstGeom prst="rect">
                <a:avLst/>
              </a:prstGeom>
            </p:spPr>
          </p:pic>
        </mc:Fallback>
      </mc:AlternateContent>
      <p:grpSp>
        <p:nvGrpSpPr>
          <p:cNvPr id="17" name="Group 16">
            <a:extLst>
              <a:ext uri="{FF2B5EF4-FFF2-40B4-BE49-F238E27FC236}">
                <a16:creationId xmlns:a16="http://schemas.microsoft.com/office/drawing/2014/main" id="{B7C5BEFB-C61E-4DD3-8877-D4D33EC1848A}"/>
              </a:ext>
            </a:extLst>
          </p:cNvPr>
          <p:cNvGrpSpPr/>
          <p:nvPr/>
        </p:nvGrpSpPr>
        <p:grpSpPr>
          <a:xfrm>
            <a:off x="5093897" y="2083619"/>
            <a:ext cx="987120" cy="587880"/>
            <a:chOff x="5093897" y="2083619"/>
            <a:chExt cx="987120" cy="58788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2B1516-71C5-46D4-9620-4E14DADBA04A}"/>
                    </a:ext>
                  </a:extLst>
                </p14:cNvPr>
                <p14:cNvContentPartPr/>
                <p14:nvPr/>
              </p14:nvContentPartPr>
              <p14:xfrm>
                <a:off x="5115137" y="2083619"/>
                <a:ext cx="965880" cy="313920"/>
              </p14:xfrm>
            </p:contentPart>
          </mc:Choice>
          <mc:Fallback xmlns="">
            <p:pic>
              <p:nvPicPr>
                <p:cNvPr id="11" name="Ink 10">
                  <a:extLst>
                    <a:ext uri="{FF2B5EF4-FFF2-40B4-BE49-F238E27FC236}">
                      <a16:creationId xmlns:a16="http://schemas.microsoft.com/office/drawing/2014/main" id="{982B1516-71C5-46D4-9620-4E14DADBA04A}"/>
                    </a:ext>
                  </a:extLst>
                </p:cNvPr>
                <p:cNvPicPr/>
                <p:nvPr/>
              </p:nvPicPr>
              <p:blipFill>
                <a:blip r:embed="rId12"/>
                <a:stretch>
                  <a:fillRect/>
                </a:stretch>
              </p:blipFill>
              <p:spPr>
                <a:xfrm>
                  <a:off x="5097137" y="2065619"/>
                  <a:ext cx="10015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7199ABA-EA71-42F5-8D9B-3AE03CCC7C99}"/>
                    </a:ext>
                  </a:extLst>
                </p14:cNvPr>
                <p14:cNvContentPartPr/>
                <p14:nvPr/>
              </p14:nvContentPartPr>
              <p14:xfrm>
                <a:off x="5095337" y="2339579"/>
                <a:ext cx="928800" cy="210960"/>
              </p14:xfrm>
            </p:contentPart>
          </mc:Choice>
          <mc:Fallback xmlns="">
            <p:pic>
              <p:nvPicPr>
                <p:cNvPr id="12" name="Ink 11">
                  <a:extLst>
                    <a:ext uri="{FF2B5EF4-FFF2-40B4-BE49-F238E27FC236}">
                      <a16:creationId xmlns:a16="http://schemas.microsoft.com/office/drawing/2014/main" id="{27199ABA-EA71-42F5-8D9B-3AE03CCC7C99}"/>
                    </a:ext>
                  </a:extLst>
                </p:cNvPr>
                <p:cNvPicPr/>
                <p:nvPr/>
              </p:nvPicPr>
              <p:blipFill>
                <a:blip r:embed="rId14"/>
                <a:stretch>
                  <a:fillRect/>
                </a:stretch>
              </p:blipFill>
              <p:spPr>
                <a:xfrm>
                  <a:off x="5077337" y="2321579"/>
                  <a:ext cx="964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15B62FE-C3BB-4C61-834F-02AC11CC875C}"/>
                    </a:ext>
                  </a:extLst>
                </p14:cNvPr>
                <p14:cNvContentPartPr/>
                <p14:nvPr/>
              </p14:nvContentPartPr>
              <p14:xfrm>
                <a:off x="5093897" y="2454779"/>
                <a:ext cx="923040" cy="216720"/>
              </p14:xfrm>
            </p:contentPart>
          </mc:Choice>
          <mc:Fallback xmlns="">
            <p:pic>
              <p:nvPicPr>
                <p:cNvPr id="13" name="Ink 12">
                  <a:extLst>
                    <a:ext uri="{FF2B5EF4-FFF2-40B4-BE49-F238E27FC236}">
                      <a16:creationId xmlns:a16="http://schemas.microsoft.com/office/drawing/2014/main" id="{015B62FE-C3BB-4C61-834F-02AC11CC875C}"/>
                    </a:ext>
                  </a:extLst>
                </p:cNvPr>
                <p:cNvPicPr/>
                <p:nvPr/>
              </p:nvPicPr>
              <p:blipFill>
                <a:blip r:embed="rId16"/>
                <a:stretch>
                  <a:fillRect/>
                </a:stretch>
              </p:blipFill>
              <p:spPr>
                <a:xfrm>
                  <a:off x="5076257" y="2436779"/>
                  <a:ext cx="958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E5C9F5A-F452-45B6-98FC-5B3884A17292}"/>
                    </a:ext>
                  </a:extLst>
                </p14:cNvPr>
                <p14:cNvContentPartPr/>
                <p14:nvPr/>
              </p14:nvContentPartPr>
              <p14:xfrm>
                <a:off x="5394497" y="2311499"/>
                <a:ext cx="323280" cy="315360"/>
              </p14:xfrm>
            </p:contentPart>
          </mc:Choice>
          <mc:Fallback xmlns="">
            <p:pic>
              <p:nvPicPr>
                <p:cNvPr id="14" name="Ink 13">
                  <a:extLst>
                    <a:ext uri="{FF2B5EF4-FFF2-40B4-BE49-F238E27FC236}">
                      <a16:creationId xmlns:a16="http://schemas.microsoft.com/office/drawing/2014/main" id="{6E5C9F5A-F452-45B6-98FC-5B3884A17292}"/>
                    </a:ext>
                  </a:extLst>
                </p:cNvPr>
                <p:cNvPicPr/>
                <p:nvPr/>
              </p:nvPicPr>
              <p:blipFill>
                <a:blip r:embed="rId18"/>
                <a:stretch>
                  <a:fillRect/>
                </a:stretch>
              </p:blipFill>
              <p:spPr>
                <a:xfrm>
                  <a:off x="5376857" y="2293859"/>
                  <a:ext cx="3589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EAB882-D591-4100-A439-C5C60F589A64}"/>
                    </a:ext>
                  </a:extLst>
                </p14:cNvPr>
                <p14:cNvContentPartPr/>
                <p14:nvPr/>
              </p14:nvContentPartPr>
              <p14:xfrm>
                <a:off x="5516177" y="2412299"/>
                <a:ext cx="66960" cy="47160"/>
              </p14:xfrm>
            </p:contentPart>
          </mc:Choice>
          <mc:Fallback xmlns="">
            <p:pic>
              <p:nvPicPr>
                <p:cNvPr id="16" name="Ink 15">
                  <a:extLst>
                    <a:ext uri="{FF2B5EF4-FFF2-40B4-BE49-F238E27FC236}">
                      <a16:creationId xmlns:a16="http://schemas.microsoft.com/office/drawing/2014/main" id="{9EEAB882-D591-4100-A439-C5C60F589A64}"/>
                    </a:ext>
                  </a:extLst>
                </p:cNvPr>
                <p:cNvPicPr/>
                <p:nvPr/>
              </p:nvPicPr>
              <p:blipFill>
                <a:blip r:embed="rId20"/>
                <a:stretch>
                  <a:fillRect/>
                </a:stretch>
              </p:blipFill>
              <p:spPr>
                <a:xfrm>
                  <a:off x="5498177" y="2394659"/>
                  <a:ext cx="102600" cy="82800"/>
                </a:xfrm>
                <a:prstGeom prst="rect">
                  <a:avLst/>
                </a:prstGeom>
              </p:spPr>
            </p:pic>
          </mc:Fallback>
        </mc:AlternateContent>
      </p:grpSp>
      <p:grpSp>
        <p:nvGrpSpPr>
          <p:cNvPr id="24" name="Group 23">
            <a:extLst>
              <a:ext uri="{FF2B5EF4-FFF2-40B4-BE49-F238E27FC236}">
                <a16:creationId xmlns:a16="http://schemas.microsoft.com/office/drawing/2014/main" id="{DD1D2026-4A4A-4514-981A-9041BC25503A}"/>
              </a:ext>
            </a:extLst>
          </p:cNvPr>
          <p:cNvGrpSpPr/>
          <p:nvPr/>
        </p:nvGrpSpPr>
        <p:grpSpPr>
          <a:xfrm>
            <a:off x="3406217" y="3119339"/>
            <a:ext cx="2165400" cy="937800"/>
            <a:chOff x="3406217" y="3119339"/>
            <a:chExt cx="2165400" cy="93780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507BB76-F118-436B-B672-214F415013FF}"/>
                    </a:ext>
                  </a:extLst>
                </p14:cNvPr>
                <p14:cNvContentPartPr/>
                <p14:nvPr/>
              </p14:nvContentPartPr>
              <p14:xfrm>
                <a:off x="5156897" y="3119339"/>
                <a:ext cx="414720" cy="937800"/>
              </p14:xfrm>
            </p:contentPart>
          </mc:Choice>
          <mc:Fallback xmlns="">
            <p:pic>
              <p:nvPicPr>
                <p:cNvPr id="18" name="Ink 17">
                  <a:extLst>
                    <a:ext uri="{FF2B5EF4-FFF2-40B4-BE49-F238E27FC236}">
                      <a16:creationId xmlns:a16="http://schemas.microsoft.com/office/drawing/2014/main" id="{4507BB76-F118-436B-B672-214F415013FF}"/>
                    </a:ext>
                  </a:extLst>
                </p:cNvPr>
                <p:cNvPicPr/>
                <p:nvPr/>
              </p:nvPicPr>
              <p:blipFill>
                <a:blip r:embed="rId22"/>
                <a:stretch>
                  <a:fillRect/>
                </a:stretch>
              </p:blipFill>
              <p:spPr>
                <a:xfrm>
                  <a:off x="5138897" y="3101339"/>
                  <a:ext cx="45036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E70911AA-9073-48A0-A176-A6AA6ED540D4}"/>
                    </a:ext>
                  </a:extLst>
                </p14:cNvPr>
                <p14:cNvContentPartPr/>
                <p14:nvPr/>
              </p14:nvContentPartPr>
              <p14:xfrm>
                <a:off x="5088497" y="3768419"/>
                <a:ext cx="298080" cy="285120"/>
              </p14:xfrm>
            </p:contentPart>
          </mc:Choice>
          <mc:Fallback xmlns="">
            <p:pic>
              <p:nvPicPr>
                <p:cNvPr id="19" name="Ink 18">
                  <a:extLst>
                    <a:ext uri="{FF2B5EF4-FFF2-40B4-BE49-F238E27FC236}">
                      <a16:creationId xmlns:a16="http://schemas.microsoft.com/office/drawing/2014/main" id="{E70911AA-9073-48A0-A176-A6AA6ED540D4}"/>
                    </a:ext>
                  </a:extLst>
                </p:cNvPr>
                <p:cNvPicPr/>
                <p:nvPr/>
              </p:nvPicPr>
              <p:blipFill>
                <a:blip r:embed="rId24"/>
                <a:stretch>
                  <a:fillRect/>
                </a:stretch>
              </p:blipFill>
              <p:spPr>
                <a:xfrm>
                  <a:off x="5070497" y="3750419"/>
                  <a:ext cx="3337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2CA299E9-6F60-4E8B-B31B-15AD7ED7A030}"/>
                    </a:ext>
                  </a:extLst>
                </p14:cNvPr>
                <p14:cNvContentPartPr/>
                <p14:nvPr/>
              </p14:nvContentPartPr>
              <p14:xfrm>
                <a:off x="3406217" y="3359819"/>
                <a:ext cx="1141560" cy="282240"/>
              </p14:xfrm>
            </p:contentPart>
          </mc:Choice>
          <mc:Fallback xmlns="">
            <p:pic>
              <p:nvPicPr>
                <p:cNvPr id="21" name="Ink 20">
                  <a:extLst>
                    <a:ext uri="{FF2B5EF4-FFF2-40B4-BE49-F238E27FC236}">
                      <a16:creationId xmlns:a16="http://schemas.microsoft.com/office/drawing/2014/main" id="{2CA299E9-6F60-4E8B-B31B-15AD7ED7A030}"/>
                    </a:ext>
                  </a:extLst>
                </p:cNvPr>
                <p:cNvPicPr/>
                <p:nvPr/>
              </p:nvPicPr>
              <p:blipFill>
                <a:blip r:embed="rId26"/>
                <a:stretch>
                  <a:fillRect/>
                </a:stretch>
              </p:blipFill>
              <p:spPr>
                <a:xfrm>
                  <a:off x="3388577" y="3342179"/>
                  <a:ext cx="1177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F783DF1B-47B4-4045-9DEA-B55F2AB148F2}"/>
                    </a:ext>
                  </a:extLst>
                </p14:cNvPr>
                <p14:cNvContentPartPr/>
                <p14:nvPr/>
              </p14:nvContentPartPr>
              <p14:xfrm>
                <a:off x="3409097" y="3573299"/>
                <a:ext cx="1061640" cy="342000"/>
              </p14:xfrm>
            </p:contentPart>
          </mc:Choice>
          <mc:Fallback xmlns="">
            <p:pic>
              <p:nvPicPr>
                <p:cNvPr id="22" name="Ink 21">
                  <a:extLst>
                    <a:ext uri="{FF2B5EF4-FFF2-40B4-BE49-F238E27FC236}">
                      <a16:creationId xmlns:a16="http://schemas.microsoft.com/office/drawing/2014/main" id="{F783DF1B-47B4-4045-9DEA-B55F2AB148F2}"/>
                    </a:ext>
                  </a:extLst>
                </p:cNvPr>
                <p:cNvPicPr/>
                <p:nvPr/>
              </p:nvPicPr>
              <p:blipFill>
                <a:blip r:embed="rId28"/>
                <a:stretch>
                  <a:fillRect/>
                </a:stretch>
              </p:blipFill>
              <p:spPr>
                <a:xfrm>
                  <a:off x="3391097" y="3555659"/>
                  <a:ext cx="1097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11A8331-318C-482B-AA2E-32D4722E82E9}"/>
                    </a:ext>
                  </a:extLst>
                </p14:cNvPr>
                <p14:cNvContentPartPr/>
                <p14:nvPr/>
              </p14:nvContentPartPr>
              <p14:xfrm>
                <a:off x="3442577" y="3521099"/>
                <a:ext cx="997920" cy="102960"/>
              </p14:xfrm>
            </p:contentPart>
          </mc:Choice>
          <mc:Fallback xmlns="">
            <p:pic>
              <p:nvPicPr>
                <p:cNvPr id="23" name="Ink 22">
                  <a:extLst>
                    <a:ext uri="{FF2B5EF4-FFF2-40B4-BE49-F238E27FC236}">
                      <a16:creationId xmlns:a16="http://schemas.microsoft.com/office/drawing/2014/main" id="{D11A8331-318C-482B-AA2E-32D4722E82E9}"/>
                    </a:ext>
                  </a:extLst>
                </p:cNvPr>
                <p:cNvPicPr/>
                <p:nvPr/>
              </p:nvPicPr>
              <p:blipFill>
                <a:blip r:embed="rId30"/>
                <a:stretch>
                  <a:fillRect/>
                </a:stretch>
              </p:blipFill>
              <p:spPr>
                <a:xfrm>
                  <a:off x="3424577" y="3503459"/>
                  <a:ext cx="1033560" cy="138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A85EEEB9-C18A-44A7-B13F-258D8F676057}"/>
                  </a:ext>
                </a:extLst>
              </p14:cNvPr>
              <p14:cNvContentPartPr/>
              <p14:nvPr/>
            </p14:nvContentPartPr>
            <p14:xfrm>
              <a:off x="3977537" y="890579"/>
              <a:ext cx="1126080" cy="1367280"/>
            </p14:xfrm>
          </p:contentPart>
        </mc:Choice>
        <mc:Fallback xmlns="">
          <p:pic>
            <p:nvPicPr>
              <p:cNvPr id="25" name="Ink 24">
                <a:extLst>
                  <a:ext uri="{FF2B5EF4-FFF2-40B4-BE49-F238E27FC236}">
                    <a16:creationId xmlns:a16="http://schemas.microsoft.com/office/drawing/2014/main" id="{A85EEEB9-C18A-44A7-B13F-258D8F676057}"/>
                  </a:ext>
                </a:extLst>
              </p:cNvPr>
              <p:cNvPicPr/>
              <p:nvPr/>
            </p:nvPicPr>
            <p:blipFill>
              <a:blip r:embed="rId32"/>
              <a:stretch>
                <a:fillRect/>
              </a:stretch>
            </p:blipFill>
            <p:spPr>
              <a:xfrm>
                <a:off x="3959537" y="872939"/>
                <a:ext cx="1161720" cy="140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9AB24F4B-3101-4843-9A1D-6D22A4670BE4}"/>
                  </a:ext>
                </a:extLst>
              </p14:cNvPr>
              <p14:cNvContentPartPr/>
              <p14:nvPr/>
            </p14:nvContentPartPr>
            <p14:xfrm>
              <a:off x="4870337" y="1749899"/>
              <a:ext cx="1380240" cy="1249560"/>
            </p14:xfrm>
          </p:contentPart>
        </mc:Choice>
        <mc:Fallback xmlns="">
          <p:pic>
            <p:nvPicPr>
              <p:cNvPr id="26" name="Ink 25">
                <a:extLst>
                  <a:ext uri="{FF2B5EF4-FFF2-40B4-BE49-F238E27FC236}">
                    <a16:creationId xmlns:a16="http://schemas.microsoft.com/office/drawing/2014/main" id="{9AB24F4B-3101-4843-9A1D-6D22A4670BE4}"/>
                  </a:ext>
                </a:extLst>
              </p:cNvPr>
              <p:cNvPicPr/>
              <p:nvPr/>
            </p:nvPicPr>
            <p:blipFill>
              <a:blip r:embed="rId34"/>
              <a:stretch>
                <a:fillRect/>
              </a:stretch>
            </p:blipFill>
            <p:spPr>
              <a:xfrm>
                <a:off x="4852337" y="1732259"/>
                <a:ext cx="1415880" cy="128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E93F1B6A-885B-4FE3-B180-D7DDD38F6A7B}"/>
                  </a:ext>
                </a:extLst>
              </p14:cNvPr>
              <p14:cNvContentPartPr/>
              <p14:nvPr/>
            </p14:nvContentPartPr>
            <p14:xfrm>
              <a:off x="2833097" y="1802459"/>
              <a:ext cx="1368360" cy="1368360"/>
            </p14:xfrm>
          </p:contentPart>
        </mc:Choice>
        <mc:Fallback xmlns="">
          <p:pic>
            <p:nvPicPr>
              <p:cNvPr id="27" name="Ink 26">
                <a:extLst>
                  <a:ext uri="{FF2B5EF4-FFF2-40B4-BE49-F238E27FC236}">
                    <a16:creationId xmlns:a16="http://schemas.microsoft.com/office/drawing/2014/main" id="{E93F1B6A-885B-4FE3-B180-D7DDD38F6A7B}"/>
                  </a:ext>
                </a:extLst>
              </p:cNvPr>
              <p:cNvPicPr/>
              <p:nvPr/>
            </p:nvPicPr>
            <p:blipFill>
              <a:blip r:embed="rId36"/>
              <a:stretch>
                <a:fillRect/>
              </a:stretch>
            </p:blipFill>
            <p:spPr>
              <a:xfrm>
                <a:off x="2815097" y="1784459"/>
                <a:ext cx="1404000" cy="140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7A55041C-4F6B-4B93-8845-816BB9250D00}"/>
                  </a:ext>
                </a:extLst>
              </p14:cNvPr>
              <p14:cNvContentPartPr/>
              <p14:nvPr/>
            </p14:nvContentPartPr>
            <p14:xfrm>
              <a:off x="3261137" y="2914859"/>
              <a:ext cx="1364040" cy="1342080"/>
            </p14:xfrm>
          </p:contentPart>
        </mc:Choice>
        <mc:Fallback xmlns="">
          <p:pic>
            <p:nvPicPr>
              <p:cNvPr id="28" name="Ink 27">
                <a:extLst>
                  <a:ext uri="{FF2B5EF4-FFF2-40B4-BE49-F238E27FC236}">
                    <a16:creationId xmlns:a16="http://schemas.microsoft.com/office/drawing/2014/main" id="{7A55041C-4F6B-4B93-8845-816BB9250D00}"/>
                  </a:ext>
                </a:extLst>
              </p:cNvPr>
              <p:cNvPicPr/>
              <p:nvPr/>
            </p:nvPicPr>
            <p:blipFill>
              <a:blip r:embed="rId38"/>
              <a:stretch>
                <a:fillRect/>
              </a:stretch>
            </p:blipFill>
            <p:spPr>
              <a:xfrm>
                <a:off x="3243137" y="2897219"/>
                <a:ext cx="139968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1B86B066-A3FF-467B-8420-C54C3372BC9E}"/>
                  </a:ext>
                </a:extLst>
              </p14:cNvPr>
              <p14:cNvContentPartPr/>
              <p14:nvPr/>
            </p14:nvContentPartPr>
            <p14:xfrm>
              <a:off x="4583417" y="2965259"/>
              <a:ext cx="1339560" cy="1322280"/>
            </p14:xfrm>
          </p:contentPart>
        </mc:Choice>
        <mc:Fallback xmlns="">
          <p:pic>
            <p:nvPicPr>
              <p:cNvPr id="29" name="Ink 28">
                <a:extLst>
                  <a:ext uri="{FF2B5EF4-FFF2-40B4-BE49-F238E27FC236}">
                    <a16:creationId xmlns:a16="http://schemas.microsoft.com/office/drawing/2014/main" id="{1B86B066-A3FF-467B-8420-C54C3372BC9E}"/>
                  </a:ext>
                </a:extLst>
              </p:cNvPr>
              <p:cNvPicPr/>
              <p:nvPr/>
            </p:nvPicPr>
            <p:blipFill>
              <a:blip r:embed="rId40"/>
              <a:stretch>
                <a:fillRect/>
              </a:stretch>
            </p:blipFill>
            <p:spPr>
              <a:xfrm>
                <a:off x="4565417" y="2947259"/>
                <a:ext cx="1375200" cy="1357920"/>
              </a:xfrm>
              <a:prstGeom prst="rect">
                <a:avLst/>
              </a:prstGeom>
            </p:spPr>
          </p:pic>
        </mc:Fallback>
      </mc:AlternateContent>
      <p:grpSp>
        <p:nvGrpSpPr>
          <p:cNvPr id="41" name="Group 40">
            <a:extLst>
              <a:ext uri="{FF2B5EF4-FFF2-40B4-BE49-F238E27FC236}">
                <a16:creationId xmlns:a16="http://schemas.microsoft.com/office/drawing/2014/main" id="{03ADA68C-3D29-41C7-968F-49B90BCE4006}"/>
              </a:ext>
            </a:extLst>
          </p:cNvPr>
          <p:cNvGrpSpPr/>
          <p:nvPr/>
        </p:nvGrpSpPr>
        <p:grpSpPr>
          <a:xfrm>
            <a:off x="513617" y="2330095"/>
            <a:ext cx="1796040" cy="1719360"/>
            <a:chOff x="513617" y="2330095"/>
            <a:chExt cx="1796040" cy="171936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0C6C3609-98FF-4E5B-892B-10F911D394CD}"/>
                    </a:ext>
                  </a:extLst>
                </p14:cNvPr>
                <p14:cNvContentPartPr/>
                <p14:nvPr/>
              </p14:nvContentPartPr>
              <p14:xfrm>
                <a:off x="513617" y="2330095"/>
                <a:ext cx="417960" cy="479880"/>
              </p14:xfrm>
            </p:contentPart>
          </mc:Choice>
          <mc:Fallback xmlns="">
            <p:pic>
              <p:nvPicPr>
                <p:cNvPr id="30" name="Ink 29">
                  <a:extLst>
                    <a:ext uri="{FF2B5EF4-FFF2-40B4-BE49-F238E27FC236}">
                      <a16:creationId xmlns:a16="http://schemas.microsoft.com/office/drawing/2014/main" id="{0C6C3609-98FF-4E5B-892B-10F911D394CD}"/>
                    </a:ext>
                  </a:extLst>
                </p:cNvPr>
                <p:cNvPicPr/>
                <p:nvPr/>
              </p:nvPicPr>
              <p:blipFill>
                <a:blip r:embed="rId42"/>
                <a:stretch>
                  <a:fillRect/>
                </a:stretch>
              </p:blipFill>
              <p:spPr>
                <a:xfrm>
                  <a:off x="495977" y="2312455"/>
                  <a:ext cx="453600" cy="5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CA378ED3-FE7C-4557-A32E-F031AEF007EA}"/>
                    </a:ext>
                  </a:extLst>
                </p14:cNvPr>
                <p14:cNvContentPartPr/>
                <p14:nvPr/>
              </p14:nvContentPartPr>
              <p14:xfrm>
                <a:off x="784337" y="2886655"/>
                <a:ext cx="317520" cy="386640"/>
              </p14:xfrm>
            </p:contentPart>
          </mc:Choice>
          <mc:Fallback xmlns="">
            <p:pic>
              <p:nvPicPr>
                <p:cNvPr id="31" name="Ink 30">
                  <a:extLst>
                    <a:ext uri="{FF2B5EF4-FFF2-40B4-BE49-F238E27FC236}">
                      <a16:creationId xmlns:a16="http://schemas.microsoft.com/office/drawing/2014/main" id="{CA378ED3-FE7C-4557-A32E-F031AEF007EA}"/>
                    </a:ext>
                  </a:extLst>
                </p:cNvPr>
                <p:cNvPicPr/>
                <p:nvPr/>
              </p:nvPicPr>
              <p:blipFill>
                <a:blip r:embed="rId44"/>
                <a:stretch>
                  <a:fillRect/>
                </a:stretch>
              </p:blipFill>
              <p:spPr>
                <a:xfrm>
                  <a:off x="766337" y="2869015"/>
                  <a:ext cx="353160" cy="42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0325D6A9-F250-4393-AAB9-158BD9E85593}"/>
                    </a:ext>
                  </a:extLst>
                </p14:cNvPr>
                <p14:cNvContentPartPr/>
                <p14:nvPr/>
              </p14:nvContentPartPr>
              <p14:xfrm>
                <a:off x="1019777" y="3005815"/>
                <a:ext cx="119880" cy="116640"/>
              </p14:xfrm>
            </p:contentPart>
          </mc:Choice>
          <mc:Fallback xmlns="">
            <p:pic>
              <p:nvPicPr>
                <p:cNvPr id="32" name="Ink 31">
                  <a:extLst>
                    <a:ext uri="{FF2B5EF4-FFF2-40B4-BE49-F238E27FC236}">
                      <a16:creationId xmlns:a16="http://schemas.microsoft.com/office/drawing/2014/main" id="{0325D6A9-F250-4393-AAB9-158BD9E85593}"/>
                    </a:ext>
                  </a:extLst>
                </p:cNvPr>
                <p:cNvPicPr/>
                <p:nvPr/>
              </p:nvPicPr>
              <p:blipFill>
                <a:blip r:embed="rId46"/>
                <a:stretch>
                  <a:fillRect/>
                </a:stretch>
              </p:blipFill>
              <p:spPr>
                <a:xfrm>
                  <a:off x="1002137" y="2987815"/>
                  <a:ext cx="155520" cy="1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63DF011-BB49-4AC2-91C8-BEC371626BBE}"/>
                    </a:ext>
                  </a:extLst>
                </p14:cNvPr>
                <p14:cNvContentPartPr/>
                <p14:nvPr/>
              </p14:nvContentPartPr>
              <p14:xfrm>
                <a:off x="1018697" y="2901415"/>
                <a:ext cx="11520" cy="1440"/>
              </p14:xfrm>
            </p:contentPart>
          </mc:Choice>
          <mc:Fallback xmlns="">
            <p:pic>
              <p:nvPicPr>
                <p:cNvPr id="33" name="Ink 32">
                  <a:extLst>
                    <a:ext uri="{FF2B5EF4-FFF2-40B4-BE49-F238E27FC236}">
                      <a16:creationId xmlns:a16="http://schemas.microsoft.com/office/drawing/2014/main" id="{D63DF011-BB49-4AC2-91C8-BEC371626BBE}"/>
                    </a:ext>
                  </a:extLst>
                </p:cNvPr>
                <p:cNvPicPr/>
                <p:nvPr/>
              </p:nvPicPr>
              <p:blipFill>
                <a:blip r:embed="rId48"/>
                <a:stretch>
                  <a:fillRect/>
                </a:stretch>
              </p:blipFill>
              <p:spPr>
                <a:xfrm>
                  <a:off x="1000697" y="2883415"/>
                  <a:ext cx="47160" cy="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923072CA-9F8D-40BA-AA44-67E11E721AD5}"/>
                    </a:ext>
                  </a:extLst>
                </p14:cNvPr>
                <p14:cNvContentPartPr/>
                <p14:nvPr/>
              </p14:nvContentPartPr>
              <p14:xfrm>
                <a:off x="1130657" y="2651575"/>
                <a:ext cx="418680" cy="420120"/>
              </p14:xfrm>
            </p:contentPart>
          </mc:Choice>
          <mc:Fallback xmlns="">
            <p:pic>
              <p:nvPicPr>
                <p:cNvPr id="34" name="Ink 33">
                  <a:extLst>
                    <a:ext uri="{FF2B5EF4-FFF2-40B4-BE49-F238E27FC236}">
                      <a16:creationId xmlns:a16="http://schemas.microsoft.com/office/drawing/2014/main" id="{923072CA-9F8D-40BA-AA44-67E11E721AD5}"/>
                    </a:ext>
                  </a:extLst>
                </p:cNvPr>
                <p:cNvPicPr/>
                <p:nvPr/>
              </p:nvPicPr>
              <p:blipFill>
                <a:blip r:embed="rId50"/>
                <a:stretch>
                  <a:fillRect/>
                </a:stretch>
              </p:blipFill>
              <p:spPr>
                <a:xfrm>
                  <a:off x="1112657" y="2633935"/>
                  <a:ext cx="454320"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6" name="Ink 35">
                  <a:extLst>
                    <a:ext uri="{FF2B5EF4-FFF2-40B4-BE49-F238E27FC236}">
                      <a16:creationId xmlns:a16="http://schemas.microsoft.com/office/drawing/2014/main" id="{2517341E-3EA0-40AF-B3D5-77DA455ADA87}"/>
                    </a:ext>
                  </a:extLst>
                </p14:cNvPr>
                <p14:cNvContentPartPr/>
                <p14:nvPr/>
              </p14:nvContentPartPr>
              <p14:xfrm>
                <a:off x="1092137" y="3721495"/>
                <a:ext cx="267480" cy="327960"/>
              </p14:xfrm>
            </p:contentPart>
          </mc:Choice>
          <mc:Fallback xmlns="">
            <p:pic>
              <p:nvPicPr>
                <p:cNvPr id="36" name="Ink 35">
                  <a:extLst>
                    <a:ext uri="{FF2B5EF4-FFF2-40B4-BE49-F238E27FC236}">
                      <a16:creationId xmlns:a16="http://schemas.microsoft.com/office/drawing/2014/main" id="{2517341E-3EA0-40AF-B3D5-77DA455ADA87}"/>
                    </a:ext>
                  </a:extLst>
                </p:cNvPr>
                <p:cNvPicPr/>
                <p:nvPr/>
              </p:nvPicPr>
              <p:blipFill>
                <a:blip r:embed="rId52"/>
                <a:stretch>
                  <a:fillRect/>
                </a:stretch>
              </p:blipFill>
              <p:spPr>
                <a:xfrm>
                  <a:off x="1074497" y="3703855"/>
                  <a:ext cx="303120" cy="36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7" name="Ink 36">
                  <a:extLst>
                    <a:ext uri="{FF2B5EF4-FFF2-40B4-BE49-F238E27FC236}">
                      <a16:creationId xmlns:a16="http://schemas.microsoft.com/office/drawing/2014/main" id="{B43523D0-050C-415A-A47D-FFF0DA472EDF}"/>
                    </a:ext>
                  </a:extLst>
                </p14:cNvPr>
                <p14:cNvContentPartPr/>
                <p14:nvPr/>
              </p14:nvContentPartPr>
              <p14:xfrm>
                <a:off x="1156577" y="3615655"/>
                <a:ext cx="10080" cy="5040"/>
              </p14:xfrm>
            </p:contentPart>
          </mc:Choice>
          <mc:Fallback xmlns="">
            <p:pic>
              <p:nvPicPr>
                <p:cNvPr id="37" name="Ink 36">
                  <a:extLst>
                    <a:ext uri="{FF2B5EF4-FFF2-40B4-BE49-F238E27FC236}">
                      <a16:creationId xmlns:a16="http://schemas.microsoft.com/office/drawing/2014/main" id="{B43523D0-050C-415A-A47D-FFF0DA472EDF}"/>
                    </a:ext>
                  </a:extLst>
                </p:cNvPr>
                <p:cNvPicPr/>
                <p:nvPr/>
              </p:nvPicPr>
              <p:blipFill>
                <a:blip r:embed="rId54"/>
                <a:stretch>
                  <a:fillRect/>
                </a:stretch>
              </p:blipFill>
              <p:spPr>
                <a:xfrm>
                  <a:off x="1138937" y="3597655"/>
                  <a:ext cx="4572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8" name="Ink 37">
                  <a:extLst>
                    <a:ext uri="{FF2B5EF4-FFF2-40B4-BE49-F238E27FC236}">
                      <a16:creationId xmlns:a16="http://schemas.microsoft.com/office/drawing/2014/main" id="{E47798F5-D8B3-4217-A865-97A73ECF441B}"/>
                    </a:ext>
                  </a:extLst>
                </p14:cNvPr>
                <p14:cNvContentPartPr/>
                <p14:nvPr/>
              </p14:nvContentPartPr>
              <p14:xfrm>
                <a:off x="1299857" y="3591535"/>
                <a:ext cx="178200" cy="158400"/>
              </p14:xfrm>
            </p:contentPart>
          </mc:Choice>
          <mc:Fallback xmlns="">
            <p:pic>
              <p:nvPicPr>
                <p:cNvPr id="38" name="Ink 37">
                  <a:extLst>
                    <a:ext uri="{FF2B5EF4-FFF2-40B4-BE49-F238E27FC236}">
                      <a16:creationId xmlns:a16="http://schemas.microsoft.com/office/drawing/2014/main" id="{E47798F5-D8B3-4217-A865-97A73ECF441B}"/>
                    </a:ext>
                  </a:extLst>
                </p:cNvPr>
                <p:cNvPicPr/>
                <p:nvPr/>
              </p:nvPicPr>
              <p:blipFill>
                <a:blip r:embed="rId56"/>
                <a:stretch>
                  <a:fillRect/>
                </a:stretch>
              </p:blipFill>
              <p:spPr>
                <a:xfrm>
                  <a:off x="1282217" y="3573895"/>
                  <a:ext cx="213840" cy="1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9" name="Ink 38">
                  <a:extLst>
                    <a:ext uri="{FF2B5EF4-FFF2-40B4-BE49-F238E27FC236}">
                      <a16:creationId xmlns:a16="http://schemas.microsoft.com/office/drawing/2014/main" id="{50755EC4-B434-4A30-8721-C9D72A16FE1A}"/>
                    </a:ext>
                  </a:extLst>
                </p14:cNvPr>
                <p14:cNvContentPartPr/>
                <p14:nvPr/>
              </p14:nvContentPartPr>
              <p14:xfrm>
                <a:off x="1460057" y="3396055"/>
                <a:ext cx="168480" cy="176760"/>
              </p14:xfrm>
            </p:contentPart>
          </mc:Choice>
          <mc:Fallback xmlns="">
            <p:pic>
              <p:nvPicPr>
                <p:cNvPr id="39" name="Ink 38">
                  <a:extLst>
                    <a:ext uri="{FF2B5EF4-FFF2-40B4-BE49-F238E27FC236}">
                      <a16:creationId xmlns:a16="http://schemas.microsoft.com/office/drawing/2014/main" id="{50755EC4-B434-4A30-8721-C9D72A16FE1A}"/>
                    </a:ext>
                  </a:extLst>
                </p:cNvPr>
                <p:cNvPicPr/>
                <p:nvPr/>
              </p:nvPicPr>
              <p:blipFill>
                <a:blip r:embed="rId58"/>
                <a:stretch>
                  <a:fillRect/>
                </a:stretch>
              </p:blipFill>
              <p:spPr>
                <a:xfrm>
                  <a:off x="1442057" y="3378415"/>
                  <a:ext cx="204120" cy="21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40" name="Ink 39">
                  <a:extLst>
                    <a:ext uri="{FF2B5EF4-FFF2-40B4-BE49-F238E27FC236}">
                      <a16:creationId xmlns:a16="http://schemas.microsoft.com/office/drawing/2014/main" id="{CDBF7231-C3A6-4AB8-91CD-197F0ECEF3F8}"/>
                    </a:ext>
                  </a:extLst>
                </p14:cNvPr>
                <p14:cNvContentPartPr/>
                <p14:nvPr/>
              </p14:nvContentPartPr>
              <p14:xfrm>
                <a:off x="1597937" y="2614855"/>
                <a:ext cx="711720" cy="818280"/>
              </p14:xfrm>
            </p:contentPart>
          </mc:Choice>
          <mc:Fallback xmlns="">
            <p:pic>
              <p:nvPicPr>
                <p:cNvPr id="40" name="Ink 39">
                  <a:extLst>
                    <a:ext uri="{FF2B5EF4-FFF2-40B4-BE49-F238E27FC236}">
                      <a16:creationId xmlns:a16="http://schemas.microsoft.com/office/drawing/2014/main" id="{CDBF7231-C3A6-4AB8-91CD-197F0ECEF3F8}"/>
                    </a:ext>
                  </a:extLst>
                </p:cNvPr>
                <p:cNvPicPr/>
                <p:nvPr/>
              </p:nvPicPr>
              <p:blipFill>
                <a:blip r:embed="rId60"/>
                <a:stretch>
                  <a:fillRect/>
                </a:stretch>
              </p:blipFill>
              <p:spPr>
                <a:xfrm>
                  <a:off x="1579937" y="2596855"/>
                  <a:ext cx="747360" cy="853920"/>
                </a:xfrm>
                <a:prstGeom prst="rect">
                  <a:avLst/>
                </a:prstGeom>
              </p:spPr>
            </p:pic>
          </mc:Fallback>
        </mc:AlternateContent>
      </p:grpSp>
    </p:spTree>
    <p:extLst>
      <p:ext uri="{BB962C8B-B14F-4D97-AF65-F5344CB8AC3E}">
        <p14:creationId xmlns:p14="http://schemas.microsoft.com/office/powerpoint/2010/main" val="134459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652090-28E6-4FAF-AAEC-89930C44750C}"/>
              </a:ext>
            </a:extLst>
          </p:cNvPr>
          <p:cNvPicPr>
            <a:picLocks noChangeAspect="1"/>
          </p:cNvPicPr>
          <p:nvPr/>
        </p:nvPicPr>
        <p:blipFill>
          <a:blip r:embed="rId4"/>
          <a:stretch>
            <a:fillRect/>
          </a:stretch>
        </p:blipFill>
        <p:spPr>
          <a:xfrm>
            <a:off x="2711388" y="3191471"/>
            <a:ext cx="3764756" cy="2228850"/>
          </a:xfrm>
          <a:prstGeom prst="rect">
            <a:avLst/>
          </a:prstGeom>
        </p:spPr>
      </p:pic>
      <p:pic>
        <p:nvPicPr>
          <p:cNvPr id="11" name="Picture 10">
            <a:extLst>
              <a:ext uri="{FF2B5EF4-FFF2-40B4-BE49-F238E27FC236}">
                <a16:creationId xmlns:a16="http://schemas.microsoft.com/office/drawing/2014/main" id="{DB19BB58-3883-4074-AD5B-13531CF1B668}"/>
              </a:ext>
            </a:extLst>
          </p:cNvPr>
          <p:cNvPicPr>
            <a:picLocks noChangeAspect="1"/>
          </p:cNvPicPr>
          <p:nvPr/>
        </p:nvPicPr>
        <p:blipFill>
          <a:blip r:embed="rId5"/>
          <a:stretch>
            <a:fillRect/>
          </a:stretch>
        </p:blipFill>
        <p:spPr>
          <a:xfrm>
            <a:off x="6345971" y="837604"/>
            <a:ext cx="1681223" cy="2042571"/>
          </a:xfrm>
          <a:prstGeom prst="rect">
            <a:avLst/>
          </a:prstGeom>
        </p:spPr>
      </p:pic>
      <p:pic>
        <p:nvPicPr>
          <p:cNvPr id="10" name="Picture 9">
            <a:extLst>
              <a:ext uri="{FF2B5EF4-FFF2-40B4-BE49-F238E27FC236}">
                <a16:creationId xmlns:a16="http://schemas.microsoft.com/office/drawing/2014/main" id="{98A240A3-655A-4E51-BA14-7CE2F70E8EA7}"/>
              </a:ext>
            </a:extLst>
          </p:cNvPr>
          <p:cNvPicPr>
            <a:picLocks noChangeAspect="1"/>
          </p:cNvPicPr>
          <p:nvPr/>
        </p:nvPicPr>
        <p:blipFill>
          <a:blip r:embed="rId6"/>
          <a:stretch>
            <a:fillRect/>
          </a:stretch>
        </p:blipFill>
        <p:spPr>
          <a:xfrm>
            <a:off x="6019800" y="2696225"/>
            <a:ext cx="3048000" cy="2173432"/>
          </a:xfrm>
          <a:prstGeom prst="rect">
            <a:avLst/>
          </a:prstGeom>
        </p:spPr>
      </p:pic>
      <p:sp>
        <p:nvSpPr>
          <p:cNvPr id="2" name="Title 1">
            <a:extLst>
              <a:ext uri="{FF2B5EF4-FFF2-40B4-BE49-F238E27FC236}">
                <a16:creationId xmlns:a16="http://schemas.microsoft.com/office/drawing/2014/main" id="{095AEAE1-76A1-41EE-919C-021973E3D7E4}"/>
              </a:ext>
            </a:extLst>
          </p:cNvPr>
          <p:cNvSpPr>
            <a:spLocks noGrp="1"/>
          </p:cNvSpPr>
          <p:nvPr>
            <p:ph type="title"/>
          </p:nvPr>
        </p:nvSpPr>
        <p:spPr/>
        <p:txBody>
          <a:bodyPr>
            <a:normAutofit fontScale="90000"/>
          </a:bodyPr>
          <a:lstStyle/>
          <a:p>
            <a:r>
              <a:rPr lang="de-DE" dirty="0"/>
              <a:t>Interaktion</a:t>
            </a:r>
            <a:br>
              <a:rPr lang="de-DE" dirty="0"/>
            </a:br>
            <a:r>
              <a:rPr lang="de-DE" dirty="0"/>
              <a:t>Feedback</a:t>
            </a:r>
            <a:endParaRPr lang="en-AT" dirty="0"/>
          </a:p>
        </p:txBody>
      </p:sp>
      <p:pic>
        <p:nvPicPr>
          <p:cNvPr id="4" name="Picture 3">
            <a:extLst>
              <a:ext uri="{FF2B5EF4-FFF2-40B4-BE49-F238E27FC236}">
                <a16:creationId xmlns:a16="http://schemas.microsoft.com/office/drawing/2014/main" id="{D6913299-02D4-41C6-8FA6-93B0882E8BB6}"/>
              </a:ext>
            </a:extLst>
          </p:cNvPr>
          <p:cNvPicPr>
            <a:picLocks noChangeAspect="1"/>
          </p:cNvPicPr>
          <p:nvPr/>
        </p:nvPicPr>
        <p:blipFill>
          <a:blip r:embed="rId7"/>
          <a:stretch>
            <a:fillRect/>
          </a:stretch>
        </p:blipFill>
        <p:spPr>
          <a:xfrm>
            <a:off x="2998805" y="327838"/>
            <a:ext cx="3808287" cy="2759869"/>
          </a:xfrm>
          <a:prstGeom prst="rect">
            <a:avLst/>
          </a:prstGeom>
        </p:spPr>
      </p:pic>
      <p:pic>
        <p:nvPicPr>
          <p:cNvPr id="9" name="Picture 8">
            <a:extLst>
              <a:ext uri="{FF2B5EF4-FFF2-40B4-BE49-F238E27FC236}">
                <a16:creationId xmlns:a16="http://schemas.microsoft.com/office/drawing/2014/main" id="{5F8863DE-1B15-4BEB-81E9-59857E1591C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7962" y="1344896"/>
            <a:ext cx="1596878" cy="1615024"/>
          </a:xfrm>
          <a:prstGeom prst="rect">
            <a:avLst/>
          </a:prstGeom>
        </p:spPr>
      </p:pic>
      <p:sp>
        <p:nvSpPr>
          <p:cNvPr id="12" name="TextBox 11">
            <a:extLst>
              <a:ext uri="{FF2B5EF4-FFF2-40B4-BE49-F238E27FC236}">
                <a16:creationId xmlns:a16="http://schemas.microsoft.com/office/drawing/2014/main" id="{9620E1A5-0DB6-400A-AD7E-ACB2B1818428}"/>
              </a:ext>
            </a:extLst>
          </p:cNvPr>
          <p:cNvSpPr txBox="1"/>
          <p:nvPr/>
        </p:nvSpPr>
        <p:spPr>
          <a:xfrm>
            <a:off x="6769475" y="302776"/>
            <a:ext cx="1804450" cy="507831"/>
          </a:xfrm>
          <a:prstGeom prst="rect">
            <a:avLst/>
          </a:prstGeom>
          <a:noFill/>
        </p:spPr>
        <p:txBody>
          <a:bodyPr wrap="square" rtlCol="0">
            <a:spAutoFit/>
          </a:bodyPr>
          <a:lstStyle/>
          <a:p>
            <a:pPr algn="r"/>
            <a:r>
              <a:rPr lang="de-DE" sz="1350" dirty="0"/>
              <a:t>Journey on </a:t>
            </a:r>
            <a:r>
              <a:rPr lang="de-DE" sz="1350" dirty="0" err="1"/>
              <a:t>the</a:t>
            </a:r>
            <a:r>
              <a:rPr lang="de-DE" sz="1350" dirty="0"/>
              <a:t> </a:t>
            </a:r>
            <a:r>
              <a:rPr lang="de-DE" sz="1350" dirty="0" err="1"/>
              <a:t>Tonque</a:t>
            </a:r>
            <a:endParaRPr lang="de-DE" sz="1350" dirty="0"/>
          </a:p>
          <a:p>
            <a:pPr algn="r"/>
            <a:r>
              <a:rPr lang="de-DE" sz="1350" dirty="0"/>
              <a:t>Ars Festival 19</a:t>
            </a:r>
            <a:endParaRPr lang="en-AT" sz="1350" dirty="0"/>
          </a:p>
        </p:txBody>
      </p:sp>
      <p:sp>
        <p:nvSpPr>
          <p:cNvPr id="14" name="TextBox 13">
            <a:extLst>
              <a:ext uri="{FF2B5EF4-FFF2-40B4-BE49-F238E27FC236}">
                <a16:creationId xmlns:a16="http://schemas.microsoft.com/office/drawing/2014/main" id="{03A9FC7D-3185-4E6A-8E52-764880B90E96}"/>
              </a:ext>
            </a:extLst>
          </p:cNvPr>
          <p:cNvSpPr txBox="1"/>
          <p:nvPr/>
        </p:nvSpPr>
        <p:spPr>
          <a:xfrm>
            <a:off x="3907972" y="620485"/>
            <a:ext cx="708784" cy="300082"/>
          </a:xfrm>
          <a:prstGeom prst="rect">
            <a:avLst/>
          </a:prstGeom>
          <a:noFill/>
        </p:spPr>
        <p:txBody>
          <a:bodyPr wrap="none" rtlCol="0">
            <a:spAutoFit/>
          </a:bodyPr>
          <a:lstStyle/>
          <a:p>
            <a:r>
              <a:rPr lang="de-DE" sz="1350" dirty="0"/>
              <a:t>ICAROS</a:t>
            </a:r>
            <a:endParaRPr lang="en-AT" sz="1350" dirty="0"/>
          </a:p>
        </p:txBody>
      </p:sp>
      <p:sp>
        <p:nvSpPr>
          <p:cNvPr id="15" name="TextBox 14">
            <a:extLst>
              <a:ext uri="{FF2B5EF4-FFF2-40B4-BE49-F238E27FC236}">
                <a16:creationId xmlns:a16="http://schemas.microsoft.com/office/drawing/2014/main" id="{7B803AF7-CC29-489E-9299-E87FBC40694A}"/>
              </a:ext>
            </a:extLst>
          </p:cNvPr>
          <p:cNvSpPr txBox="1"/>
          <p:nvPr/>
        </p:nvSpPr>
        <p:spPr>
          <a:xfrm>
            <a:off x="3754315" y="3364705"/>
            <a:ext cx="1230786" cy="300082"/>
          </a:xfrm>
          <a:prstGeom prst="rect">
            <a:avLst/>
          </a:prstGeom>
          <a:noFill/>
        </p:spPr>
        <p:txBody>
          <a:bodyPr wrap="none" rtlCol="0">
            <a:spAutoFit/>
          </a:bodyPr>
          <a:lstStyle/>
          <a:p>
            <a:r>
              <a:rPr lang="de-DE" sz="1350" dirty="0"/>
              <a:t>ULTRAHAPTICS</a:t>
            </a:r>
            <a:endParaRPr lang="en-AT" sz="1350" dirty="0"/>
          </a:p>
        </p:txBody>
      </p:sp>
      <p:sp>
        <p:nvSpPr>
          <p:cNvPr id="16" name="TextBox 15">
            <a:extLst>
              <a:ext uri="{FF2B5EF4-FFF2-40B4-BE49-F238E27FC236}">
                <a16:creationId xmlns:a16="http://schemas.microsoft.com/office/drawing/2014/main" id="{3E56C7C9-AD41-42C7-B270-26AF70918DD7}"/>
              </a:ext>
            </a:extLst>
          </p:cNvPr>
          <p:cNvSpPr txBox="1"/>
          <p:nvPr/>
        </p:nvSpPr>
        <p:spPr>
          <a:xfrm>
            <a:off x="7529507" y="4869656"/>
            <a:ext cx="788036" cy="300082"/>
          </a:xfrm>
          <a:prstGeom prst="rect">
            <a:avLst/>
          </a:prstGeom>
          <a:noFill/>
        </p:spPr>
        <p:txBody>
          <a:bodyPr wrap="none" rtlCol="0">
            <a:spAutoFit/>
          </a:bodyPr>
          <a:lstStyle/>
          <a:p>
            <a:r>
              <a:rPr lang="de-DE" sz="1350" dirty="0" err="1"/>
              <a:t>Teslasuit</a:t>
            </a:r>
            <a:endParaRPr lang="en-AT" sz="1350" dirty="0"/>
          </a:p>
        </p:txBody>
      </p:sp>
      <p:pic>
        <p:nvPicPr>
          <p:cNvPr id="3" name="Online Media 2" title="Trigeminal based Temperature Illusions">
            <a:hlinkClick r:id="" action="ppaction://media"/>
            <a:extLst>
              <a:ext uri="{FF2B5EF4-FFF2-40B4-BE49-F238E27FC236}">
                <a16:creationId xmlns:a16="http://schemas.microsoft.com/office/drawing/2014/main" id="{96013AE7-C9CC-4BD0-B469-D516B4445DDB}"/>
              </a:ext>
            </a:extLst>
          </p:cNvPr>
          <p:cNvPicPr>
            <a:picLocks noRot="1" noChangeAspect="1"/>
          </p:cNvPicPr>
          <p:nvPr>
            <a:videoFile r:link="rId1"/>
          </p:nvPr>
        </p:nvPicPr>
        <p:blipFill>
          <a:blip r:embed="rId9"/>
          <a:stretch>
            <a:fillRect/>
          </a:stretch>
        </p:blipFill>
        <p:spPr>
          <a:xfrm>
            <a:off x="477962" y="3364705"/>
            <a:ext cx="2499689" cy="1406075"/>
          </a:xfrm>
          <a:prstGeom prst="rect">
            <a:avLst/>
          </a:prstGeom>
        </p:spPr>
      </p:pic>
    </p:spTree>
    <p:extLst>
      <p:ext uri="{BB962C8B-B14F-4D97-AF65-F5344CB8AC3E}">
        <p14:creationId xmlns:p14="http://schemas.microsoft.com/office/powerpoint/2010/main" val="2259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F7CC-110C-4EDD-BA77-EA14C359252F}"/>
              </a:ext>
            </a:extLst>
          </p:cNvPr>
          <p:cNvSpPr>
            <a:spLocks noGrp="1"/>
          </p:cNvSpPr>
          <p:nvPr>
            <p:ph type="title"/>
          </p:nvPr>
        </p:nvSpPr>
        <p:spPr/>
        <p:txBody>
          <a:bodyPr/>
          <a:lstStyle/>
          <a:p>
            <a:endParaRPr lang="en-AT"/>
          </a:p>
        </p:txBody>
      </p:sp>
      <p:sp>
        <p:nvSpPr>
          <p:cNvPr id="15" name="Slide Number Placeholder 14">
            <a:extLst>
              <a:ext uri="{FF2B5EF4-FFF2-40B4-BE49-F238E27FC236}">
                <a16:creationId xmlns:a16="http://schemas.microsoft.com/office/drawing/2014/main" id="{76E26693-3263-41F9-BD36-D821FFC768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person wearing a hat&#10;&#10;Description automatically generated">
            <a:extLst>
              <a:ext uri="{FF2B5EF4-FFF2-40B4-BE49-F238E27FC236}">
                <a16:creationId xmlns:a16="http://schemas.microsoft.com/office/drawing/2014/main" id="{63BDF3EC-732C-40D4-9BE2-3FAD752B23D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44540" y="-8252"/>
            <a:ext cx="3429000" cy="5143500"/>
          </a:xfrm>
          <a:prstGeom prst="rect">
            <a:avLst/>
          </a:prstGeom>
        </p:spPr>
      </p:pic>
      <p:pic>
        <p:nvPicPr>
          <p:cNvPr id="6" name="Picture 5" descr="A person standing in a room&#10;&#10;Description automatically generated">
            <a:extLst>
              <a:ext uri="{FF2B5EF4-FFF2-40B4-BE49-F238E27FC236}">
                <a16:creationId xmlns:a16="http://schemas.microsoft.com/office/drawing/2014/main" id="{BA2934DE-F297-435C-A21E-1B08701252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4756"/>
            <a:ext cx="2776962" cy="5143500"/>
          </a:xfrm>
          <a:prstGeom prst="rect">
            <a:avLst/>
          </a:prstGeom>
        </p:spPr>
      </p:pic>
      <p:pic>
        <p:nvPicPr>
          <p:cNvPr id="8" name="Picture 7" descr="A person wearing a hat and sunglasses&#10;&#10;Description automatically generated">
            <a:extLst>
              <a:ext uri="{FF2B5EF4-FFF2-40B4-BE49-F238E27FC236}">
                <a16:creationId xmlns:a16="http://schemas.microsoft.com/office/drawing/2014/main" id="{EEFECCEA-26EF-45A9-9A66-8C01C6056D50}"/>
              </a:ext>
            </a:extLst>
          </p:cNvPr>
          <p:cNvPicPr>
            <a:picLocks noChangeAspect="1"/>
          </p:cNvPicPr>
          <p:nvPr/>
        </p:nvPicPr>
        <p:blipFill>
          <a:blip r:embed="rId4"/>
          <a:stretch>
            <a:fillRect/>
          </a:stretch>
        </p:blipFill>
        <p:spPr>
          <a:xfrm>
            <a:off x="2776962" y="-24756"/>
            <a:ext cx="3067578" cy="5160004"/>
          </a:xfrm>
          <a:prstGeom prst="rect">
            <a:avLst/>
          </a:prstGeom>
        </p:spPr>
      </p:pic>
      <p:sp>
        <p:nvSpPr>
          <p:cNvPr id="9" name="TextBox 8">
            <a:extLst>
              <a:ext uri="{FF2B5EF4-FFF2-40B4-BE49-F238E27FC236}">
                <a16:creationId xmlns:a16="http://schemas.microsoft.com/office/drawing/2014/main" id="{5E591A4B-4679-4752-B16F-30A0F20198FB}"/>
              </a:ext>
            </a:extLst>
          </p:cNvPr>
          <p:cNvSpPr txBox="1"/>
          <p:nvPr/>
        </p:nvSpPr>
        <p:spPr>
          <a:xfrm>
            <a:off x="990600" y="3200400"/>
            <a:ext cx="6856548" cy="1631216"/>
          </a:xfrm>
          <a:prstGeom prst="rect">
            <a:avLst/>
          </a:prstGeom>
          <a:noFill/>
        </p:spPr>
        <p:txBody>
          <a:bodyPr wrap="square" rtlCol="0">
            <a:spAutoFit/>
          </a:bodyPr>
          <a:lstStyle/>
          <a:p>
            <a:r>
              <a:rPr lang="de-DE" sz="10000" dirty="0">
                <a:solidFill>
                  <a:schemeClr val="bg1"/>
                </a:solidFill>
              </a:rPr>
              <a:t>ABOUT ME</a:t>
            </a:r>
            <a:endParaRPr lang="en-AT" sz="10000" dirty="0">
              <a:solidFill>
                <a:schemeClr val="bg1"/>
              </a:solidFill>
            </a:endParaRPr>
          </a:p>
        </p:txBody>
      </p:sp>
    </p:spTree>
    <p:extLst>
      <p:ext uri="{BB962C8B-B14F-4D97-AF65-F5344CB8AC3E}">
        <p14:creationId xmlns:p14="http://schemas.microsoft.com/office/powerpoint/2010/main" val="2631168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neue Technologie?</a:t>
            </a:r>
          </a:p>
        </p:txBody>
      </p:sp>
      <p:sp>
        <p:nvSpPr>
          <p:cNvPr id="2" name="Slide Number Placeholder 1">
            <a:extLst>
              <a:ext uri="{FF2B5EF4-FFF2-40B4-BE49-F238E27FC236}">
                <a16:creationId xmlns:a16="http://schemas.microsoft.com/office/drawing/2014/main" id="{DAA8560A-EB6B-4110-9ECE-CBDD9B8E0BC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40</a:t>
            </a:fld>
            <a:endParaRPr lang="en-US" sz="800">
              <a:solidFill>
                <a:srgbClr val="FFFFFF"/>
              </a:solidFill>
            </a:endParaRPr>
          </a:p>
        </p:txBody>
      </p:sp>
    </p:spTree>
    <p:extLst>
      <p:ext uri="{BB962C8B-B14F-4D97-AF65-F5344CB8AC3E}">
        <p14:creationId xmlns:p14="http://schemas.microsoft.com/office/powerpoint/2010/main" val="391355739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cstate="hqprint">
            <a:alphaModFix/>
            <a:extLst>
              <a:ext uri="{28A0092B-C50C-407E-A947-70E740481C1C}">
                <a14:useLocalDpi xmlns:a14="http://schemas.microsoft.com/office/drawing/2010/main"/>
              </a:ext>
            </a:extLst>
          </a:blip>
          <a:srcRect l="10779" r="8718"/>
          <a:stretch/>
        </p:blipFill>
        <p:spPr>
          <a:xfrm>
            <a:off x="-2" y="1195885"/>
            <a:ext cx="9144002" cy="3100100"/>
          </a:xfrm>
          <a:prstGeom prst="rect">
            <a:avLst/>
          </a:prstGeom>
          <a:noFill/>
          <a:ln>
            <a:noFill/>
          </a:ln>
        </p:spPr>
      </p:pic>
      <p:sp>
        <p:nvSpPr>
          <p:cNvPr id="2" name="Slide Number Placeholder 1">
            <a:extLst>
              <a:ext uri="{FF2B5EF4-FFF2-40B4-BE49-F238E27FC236}">
                <a16:creationId xmlns:a16="http://schemas.microsoft.com/office/drawing/2014/main" id="{E21F426C-9768-4CDB-BA51-BD9E9DFAD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4" name="Title 1">
            <a:extLst>
              <a:ext uri="{FF2B5EF4-FFF2-40B4-BE49-F238E27FC236}">
                <a16:creationId xmlns:a16="http://schemas.microsoft.com/office/drawing/2014/main" id="{8C8A5085-5990-4677-ABDC-54403DD9119B}"/>
              </a:ext>
            </a:extLst>
          </p:cNvPr>
          <p:cNvSpPr>
            <a:spLocks noGrp="1"/>
          </p:cNvSpPr>
          <p:nvPr>
            <p:ph type="title"/>
          </p:nvPr>
        </p:nvSpPr>
        <p:spPr>
          <a:xfrm>
            <a:off x="311700" y="445025"/>
            <a:ext cx="8520600" cy="572700"/>
          </a:xfrm>
        </p:spPr>
        <p:txBody>
          <a:bodyPr/>
          <a:lstStyle/>
          <a:p>
            <a:r>
              <a:rPr lang="de-DE" dirty="0" err="1"/>
              <a:t>History</a:t>
            </a:r>
            <a:r>
              <a:rPr lang="de-DE" dirty="0"/>
              <a:t> (</a:t>
            </a:r>
            <a:r>
              <a:rPr lang="de-DE" dirty="0" err="1"/>
              <a:t>Ausgwählte</a:t>
            </a:r>
            <a:r>
              <a:rPr lang="de-DE" dirty="0"/>
              <a:t> Zeitpunkte und Menschen)</a:t>
            </a:r>
            <a:endParaRPr lang="en-AT"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8" name="Picture 2" descr="Image showing the history of the development of Head-Mounted Displays and Viewers for Virtual Environments or Augmented Reality.">
            <a:extLst>
              <a:ext uri="{FF2B5EF4-FFF2-40B4-BE49-F238E27FC236}">
                <a16:creationId xmlns:a16="http://schemas.microsoft.com/office/drawing/2014/main" id="{769C8ED8-793F-431F-82D8-DFD66B9F92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9206" y="406736"/>
            <a:ext cx="5645588" cy="433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37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2293192" y="0"/>
            <a:ext cx="6843616" cy="5143499"/>
          </a:xfrm>
          <a:prstGeom prst="rect">
            <a:avLst/>
          </a:prstGeom>
          <a:noFill/>
          <a:ln>
            <a:noFill/>
          </a:ln>
        </p:spPr>
      </p:pic>
      <p:sp>
        <p:nvSpPr>
          <p:cNvPr id="181" name="Google Shape;181;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buNone/>
            </a:pPr>
            <a:r>
              <a:rPr lang="en" sz="1800" dirty="0">
                <a:solidFill>
                  <a:schemeClr val="dk2"/>
                </a:solidFill>
              </a:rPr>
              <a:t>1512 </a:t>
            </a:r>
          </a:p>
          <a:p>
            <a:pPr marL="0" lvl="0" indent="0" algn="l" rtl="0">
              <a:lnSpc>
                <a:spcPct val="100000"/>
              </a:lnSpc>
              <a:buNone/>
            </a:pPr>
            <a:r>
              <a:rPr lang="en" sz="1800" dirty="0">
                <a:solidFill>
                  <a:schemeClr val="dk2"/>
                </a:solidFill>
              </a:rPr>
              <a:t>Michelangelo, </a:t>
            </a:r>
          </a:p>
          <a:p>
            <a:pPr marL="0" lvl="0" indent="0" algn="l" rtl="0">
              <a:lnSpc>
                <a:spcPct val="100000"/>
              </a:lnSpc>
              <a:buNone/>
            </a:pPr>
            <a:r>
              <a:rPr lang="en" sz="1800" dirty="0">
                <a:solidFill>
                  <a:schemeClr val="dk2"/>
                </a:solidFill>
              </a:rPr>
              <a:t>Sixtinische Kapelle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r>
              <a:rPr lang="en" u="sng" dirty="0">
                <a:solidFill>
                  <a:schemeClr val="hlink"/>
                </a:solidFill>
                <a:hlinkClick r:id="rId4"/>
              </a:rPr>
              <a:t>360 Grad View</a:t>
            </a:r>
            <a:r>
              <a:rPr lang="en" dirty="0"/>
              <a:t>)</a:t>
            </a:r>
            <a:endParaRPr dirty="0"/>
          </a:p>
          <a:p>
            <a:pPr marL="0" lvl="0" indent="0" algn="l" rtl="0">
              <a:spcBef>
                <a:spcPts val="1600"/>
              </a:spcBef>
              <a:spcAft>
                <a:spcPts val="0"/>
              </a:spcAft>
              <a:buNone/>
            </a:pPr>
            <a:r>
              <a:rPr lang="en" sz="1500" b="1" dirty="0">
                <a:solidFill>
                  <a:srgbClr val="222222"/>
                </a:solidFill>
                <a:highlight>
                  <a:srgbClr val="FFFFFF"/>
                </a:highlight>
              </a:rPr>
              <a:t>Sixtinische Kapelle samt Michelangelos berühmtem Deckengemälde in mühevoller Kleinstarbeit digital verewigt. Die dazugehörige VR-Erfahrung “Il Divino: Michelangelo’s Sistine Ceiling in VR” erscheint in diesem Jahr. </a:t>
            </a:r>
            <a:r>
              <a:rPr lang="en" sz="1100" u="sng" dirty="0">
                <a:solidFill>
                  <a:schemeClr val="hlink"/>
                </a:solidFill>
                <a:hlinkClick r:id="rId5"/>
              </a:rPr>
              <a:t>http://www.sistinevr.com/</a:t>
            </a:r>
            <a:endParaRPr dirty="0"/>
          </a:p>
          <a:p>
            <a:pPr marL="0" lvl="0" indent="0" algn="l" rtl="0">
              <a:lnSpc>
                <a:spcPct val="100000"/>
              </a:lnSpc>
              <a:buNone/>
            </a:pPr>
            <a:endParaRPr lang="en" sz="1800" dirty="0">
              <a:solidFill>
                <a:schemeClr val="dk2"/>
              </a:solidFill>
            </a:endParaRPr>
          </a:p>
        </p:txBody>
      </p:sp>
      <p:sp>
        <p:nvSpPr>
          <p:cNvPr id="4" name="Slide Number Placeholder 3">
            <a:extLst>
              <a:ext uri="{FF2B5EF4-FFF2-40B4-BE49-F238E27FC236}">
                <a16:creationId xmlns:a16="http://schemas.microsoft.com/office/drawing/2014/main" id="{DCC7BE86-C7D9-4685-A345-E6D17098D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Graphic 2">
            <a:extLst>
              <a:ext uri="{FF2B5EF4-FFF2-40B4-BE49-F238E27FC236}">
                <a16:creationId xmlns:a16="http://schemas.microsoft.com/office/drawing/2014/main" id="{39A561DC-AD10-40E9-A634-50B7080960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5550" y="2179320"/>
            <a:ext cx="2964180" cy="29641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7E5D-4298-44EA-ADBA-E78089E38886}"/>
              </a:ext>
            </a:extLst>
          </p:cNvPr>
          <p:cNvSpPr>
            <a:spLocks noGrp="1"/>
          </p:cNvSpPr>
          <p:nvPr>
            <p:ph type="title"/>
          </p:nvPr>
        </p:nvSpPr>
        <p:spPr/>
        <p:txBody>
          <a:bodyPr/>
          <a:lstStyle/>
          <a:p>
            <a:r>
              <a:rPr lang="de-DE" dirty="0"/>
              <a:t>Panorama Museum Salzburg</a:t>
            </a:r>
            <a:endParaRPr lang="en-AT" dirty="0"/>
          </a:p>
        </p:txBody>
      </p:sp>
      <p:pic>
        <p:nvPicPr>
          <p:cNvPr id="9220" name="Picture 4">
            <a:extLst>
              <a:ext uri="{FF2B5EF4-FFF2-40B4-BE49-F238E27FC236}">
                <a16:creationId xmlns:a16="http://schemas.microsoft.com/office/drawing/2014/main" id="{8E00FCBC-B364-4E39-914B-82CEFC9652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2125" y="2757692"/>
            <a:ext cx="35718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D55846D-C382-4019-83B0-5BEC7446CC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5996" y="1544095"/>
            <a:ext cx="4666129" cy="349959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13F58F80-96F9-4EC8-99C6-28C575EA3EF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612" y="3630479"/>
            <a:ext cx="1413213" cy="1413213"/>
          </a:xfrm>
          <a:prstGeom prst="rect">
            <a:avLst/>
          </a:prstGeom>
        </p:spPr>
      </p:pic>
      <p:grpSp>
        <p:nvGrpSpPr>
          <p:cNvPr id="12" name="Group 11">
            <a:extLst>
              <a:ext uri="{FF2B5EF4-FFF2-40B4-BE49-F238E27FC236}">
                <a16:creationId xmlns:a16="http://schemas.microsoft.com/office/drawing/2014/main" id="{7206C92E-DE35-48D2-A764-11109A351901}"/>
              </a:ext>
            </a:extLst>
          </p:cNvPr>
          <p:cNvGrpSpPr/>
          <p:nvPr/>
        </p:nvGrpSpPr>
        <p:grpSpPr>
          <a:xfrm>
            <a:off x="6183992" y="970015"/>
            <a:ext cx="1338480" cy="225720"/>
            <a:chOff x="6183992" y="970015"/>
            <a:chExt cx="1338480" cy="22572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68B1304-B34F-4991-9D22-597EBF4A6149}"/>
                    </a:ext>
                  </a:extLst>
                </p14:cNvPr>
                <p14:cNvContentPartPr/>
                <p14:nvPr/>
              </p14:nvContentPartPr>
              <p14:xfrm>
                <a:off x="6399632" y="1044895"/>
                <a:ext cx="3600" cy="120240"/>
              </p14:xfrm>
            </p:contentPart>
          </mc:Choice>
          <mc:Fallback xmlns="">
            <p:pic>
              <p:nvPicPr>
                <p:cNvPr id="6" name="Ink 5">
                  <a:extLst>
                    <a:ext uri="{FF2B5EF4-FFF2-40B4-BE49-F238E27FC236}">
                      <a16:creationId xmlns:a16="http://schemas.microsoft.com/office/drawing/2014/main" id="{968B1304-B34F-4991-9D22-597EBF4A6149}"/>
                    </a:ext>
                  </a:extLst>
                </p:cNvPr>
                <p:cNvPicPr/>
                <p:nvPr/>
              </p:nvPicPr>
              <p:blipFill>
                <a:blip r:embed="rId8"/>
                <a:stretch>
                  <a:fillRect/>
                </a:stretch>
              </p:blipFill>
              <p:spPr>
                <a:xfrm>
                  <a:off x="6381992" y="1027255"/>
                  <a:ext cx="3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0257695-A49E-4637-9D87-5B590093A839}"/>
                    </a:ext>
                  </a:extLst>
                </p14:cNvPr>
                <p14:cNvContentPartPr/>
                <p14:nvPr/>
              </p14:nvContentPartPr>
              <p14:xfrm>
                <a:off x="6183992" y="970015"/>
                <a:ext cx="349200" cy="128160"/>
              </p14:xfrm>
            </p:contentPart>
          </mc:Choice>
          <mc:Fallback xmlns="">
            <p:pic>
              <p:nvPicPr>
                <p:cNvPr id="8" name="Ink 7">
                  <a:extLst>
                    <a:ext uri="{FF2B5EF4-FFF2-40B4-BE49-F238E27FC236}">
                      <a16:creationId xmlns:a16="http://schemas.microsoft.com/office/drawing/2014/main" id="{40257695-A49E-4637-9D87-5B590093A839}"/>
                    </a:ext>
                  </a:extLst>
                </p:cNvPr>
                <p:cNvPicPr/>
                <p:nvPr/>
              </p:nvPicPr>
              <p:blipFill>
                <a:blip r:embed="rId10"/>
                <a:stretch>
                  <a:fillRect/>
                </a:stretch>
              </p:blipFill>
              <p:spPr>
                <a:xfrm>
                  <a:off x="6165992" y="952015"/>
                  <a:ext cx="384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AE61950-45B6-4550-89F6-00983EFFDE9D}"/>
                    </a:ext>
                  </a:extLst>
                </p14:cNvPr>
                <p14:cNvContentPartPr/>
                <p14:nvPr/>
              </p14:nvContentPartPr>
              <p14:xfrm>
                <a:off x="6520952" y="1078735"/>
                <a:ext cx="349560" cy="89280"/>
              </p14:xfrm>
            </p:contentPart>
          </mc:Choice>
          <mc:Fallback xmlns="">
            <p:pic>
              <p:nvPicPr>
                <p:cNvPr id="9" name="Ink 8">
                  <a:extLst>
                    <a:ext uri="{FF2B5EF4-FFF2-40B4-BE49-F238E27FC236}">
                      <a16:creationId xmlns:a16="http://schemas.microsoft.com/office/drawing/2014/main" id="{BAE61950-45B6-4550-89F6-00983EFFDE9D}"/>
                    </a:ext>
                  </a:extLst>
                </p:cNvPr>
                <p:cNvPicPr/>
                <p:nvPr/>
              </p:nvPicPr>
              <p:blipFill>
                <a:blip r:embed="rId12"/>
                <a:stretch>
                  <a:fillRect/>
                </a:stretch>
              </p:blipFill>
              <p:spPr>
                <a:xfrm>
                  <a:off x="6502952" y="1061095"/>
                  <a:ext cx="385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C2305B9-4899-4C1C-A117-4E2BBB952128}"/>
                    </a:ext>
                  </a:extLst>
                </p14:cNvPr>
                <p14:cNvContentPartPr/>
                <p14:nvPr/>
              </p14:nvContentPartPr>
              <p14:xfrm>
                <a:off x="6902192" y="1117615"/>
                <a:ext cx="41400" cy="67680"/>
              </p14:xfrm>
            </p:contentPart>
          </mc:Choice>
          <mc:Fallback xmlns="">
            <p:pic>
              <p:nvPicPr>
                <p:cNvPr id="10" name="Ink 9">
                  <a:extLst>
                    <a:ext uri="{FF2B5EF4-FFF2-40B4-BE49-F238E27FC236}">
                      <a16:creationId xmlns:a16="http://schemas.microsoft.com/office/drawing/2014/main" id="{FC2305B9-4899-4C1C-A117-4E2BBB952128}"/>
                    </a:ext>
                  </a:extLst>
                </p:cNvPr>
                <p:cNvPicPr/>
                <p:nvPr/>
              </p:nvPicPr>
              <p:blipFill>
                <a:blip r:embed="rId14"/>
                <a:stretch>
                  <a:fillRect/>
                </a:stretch>
              </p:blipFill>
              <p:spPr>
                <a:xfrm>
                  <a:off x="6884552" y="1099975"/>
                  <a:ext cx="7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5885C99-BF15-48D9-9C43-97515AAF63E6}"/>
                    </a:ext>
                  </a:extLst>
                </p14:cNvPr>
                <p14:cNvContentPartPr/>
                <p14:nvPr/>
              </p14:nvContentPartPr>
              <p14:xfrm>
                <a:off x="6987872" y="1105015"/>
                <a:ext cx="534600" cy="90720"/>
              </p14:xfrm>
            </p:contentPart>
          </mc:Choice>
          <mc:Fallback xmlns="">
            <p:pic>
              <p:nvPicPr>
                <p:cNvPr id="11" name="Ink 10">
                  <a:extLst>
                    <a:ext uri="{FF2B5EF4-FFF2-40B4-BE49-F238E27FC236}">
                      <a16:creationId xmlns:a16="http://schemas.microsoft.com/office/drawing/2014/main" id="{25885C99-BF15-48D9-9C43-97515AAF63E6}"/>
                    </a:ext>
                  </a:extLst>
                </p:cNvPr>
                <p:cNvPicPr/>
                <p:nvPr/>
              </p:nvPicPr>
              <p:blipFill>
                <a:blip r:embed="rId16"/>
                <a:stretch>
                  <a:fillRect/>
                </a:stretch>
              </p:blipFill>
              <p:spPr>
                <a:xfrm>
                  <a:off x="6969872" y="1087375"/>
                  <a:ext cx="5702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6898CEC-E541-4961-BE0F-24C6B56B4855}"/>
                  </a:ext>
                </a:extLst>
              </p14:cNvPr>
              <p14:cNvContentPartPr/>
              <p14:nvPr/>
            </p14:nvContentPartPr>
            <p14:xfrm>
              <a:off x="6373712" y="1444135"/>
              <a:ext cx="151920" cy="96480"/>
            </p14:xfrm>
          </p:contentPart>
        </mc:Choice>
        <mc:Fallback xmlns="">
          <p:pic>
            <p:nvPicPr>
              <p:cNvPr id="13" name="Ink 12">
                <a:extLst>
                  <a:ext uri="{FF2B5EF4-FFF2-40B4-BE49-F238E27FC236}">
                    <a16:creationId xmlns:a16="http://schemas.microsoft.com/office/drawing/2014/main" id="{96898CEC-E541-4961-BE0F-24C6B56B4855}"/>
                  </a:ext>
                </a:extLst>
              </p:cNvPr>
              <p:cNvPicPr/>
              <p:nvPr/>
            </p:nvPicPr>
            <p:blipFill>
              <a:blip r:embed="rId18"/>
              <a:stretch>
                <a:fillRect/>
              </a:stretch>
            </p:blipFill>
            <p:spPr>
              <a:xfrm>
                <a:off x="6356072" y="1426135"/>
                <a:ext cx="187560" cy="132120"/>
              </a:xfrm>
              <a:prstGeom prst="rect">
                <a:avLst/>
              </a:prstGeom>
            </p:spPr>
          </p:pic>
        </mc:Fallback>
      </mc:AlternateContent>
      <p:grpSp>
        <p:nvGrpSpPr>
          <p:cNvPr id="17" name="Group 16">
            <a:extLst>
              <a:ext uri="{FF2B5EF4-FFF2-40B4-BE49-F238E27FC236}">
                <a16:creationId xmlns:a16="http://schemas.microsoft.com/office/drawing/2014/main" id="{744562FA-C876-4F7E-ACA2-00EEDF88FF2F}"/>
              </a:ext>
            </a:extLst>
          </p:cNvPr>
          <p:cNvGrpSpPr/>
          <p:nvPr/>
        </p:nvGrpSpPr>
        <p:grpSpPr>
          <a:xfrm>
            <a:off x="6589712" y="1414255"/>
            <a:ext cx="503640" cy="138960"/>
            <a:chOff x="6589712" y="1414255"/>
            <a:chExt cx="503640" cy="13896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22CB501-37CD-42FE-81E3-A11DB8D74806}"/>
                    </a:ext>
                  </a:extLst>
                </p14:cNvPr>
                <p14:cNvContentPartPr/>
                <p14:nvPr/>
              </p14:nvContentPartPr>
              <p14:xfrm>
                <a:off x="6589712" y="1414255"/>
                <a:ext cx="144720" cy="118800"/>
              </p14:xfrm>
            </p:contentPart>
          </mc:Choice>
          <mc:Fallback xmlns="">
            <p:pic>
              <p:nvPicPr>
                <p:cNvPr id="14" name="Ink 13">
                  <a:extLst>
                    <a:ext uri="{FF2B5EF4-FFF2-40B4-BE49-F238E27FC236}">
                      <a16:creationId xmlns:a16="http://schemas.microsoft.com/office/drawing/2014/main" id="{A22CB501-37CD-42FE-81E3-A11DB8D74806}"/>
                    </a:ext>
                  </a:extLst>
                </p:cNvPr>
                <p:cNvPicPr/>
                <p:nvPr/>
              </p:nvPicPr>
              <p:blipFill>
                <a:blip r:embed="rId20"/>
                <a:stretch>
                  <a:fillRect/>
                </a:stretch>
              </p:blipFill>
              <p:spPr>
                <a:xfrm>
                  <a:off x="6571712" y="1396615"/>
                  <a:ext cx="18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880ABED-9BC5-4104-A7A2-9389621FB72F}"/>
                    </a:ext>
                  </a:extLst>
                </p14:cNvPr>
                <p14:cNvContentPartPr/>
                <p14:nvPr/>
              </p14:nvContentPartPr>
              <p14:xfrm>
                <a:off x="6778352" y="1450615"/>
                <a:ext cx="111240" cy="75960"/>
              </p14:xfrm>
            </p:contentPart>
          </mc:Choice>
          <mc:Fallback xmlns="">
            <p:pic>
              <p:nvPicPr>
                <p:cNvPr id="15" name="Ink 14">
                  <a:extLst>
                    <a:ext uri="{FF2B5EF4-FFF2-40B4-BE49-F238E27FC236}">
                      <a16:creationId xmlns:a16="http://schemas.microsoft.com/office/drawing/2014/main" id="{5880ABED-9BC5-4104-A7A2-9389621FB72F}"/>
                    </a:ext>
                  </a:extLst>
                </p:cNvPr>
                <p:cNvPicPr/>
                <p:nvPr/>
              </p:nvPicPr>
              <p:blipFill>
                <a:blip r:embed="rId22"/>
                <a:stretch>
                  <a:fillRect/>
                </a:stretch>
              </p:blipFill>
              <p:spPr>
                <a:xfrm>
                  <a:off x="6760712" y="1432615"/>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0E3E374-03C5-4BD8-953C-7DADFA1A645B}"/>
                    </a:ext>
                  </a:extLst>
                </p14:cNvPr>
                <p14:cNvContentPartPr/>
                <p14:nvPr/>
              </p14:nvContentPartPr>
              <p14:xfrm>
                <a:off x="6948272" y="1446295"/>
                <a:ext cx="145080" cy="106920"/>
              </p14:xfrm>
            </p:contentPart>
          </mc:Choice>
          <mc:Fallback xmlns="">
            <p:pic>
              <p:nvPicPr>
                <p:cNvPr id="16" name="Ink 15">
                  <a:extLst>
                    <a:ext uri="{FF2B5EF4-FFF2-40B4-BE49-F238E27FC236}">
                      <a16:creationId xmlns:a16="http://schemas.microsoft.com/office/drawing/2014/main" id="{00E3E374-03C5-4BD8-953C-7DADFA1A645B}"/>
                    </a:ext>
                  </a:extLst>
                </p:cNvPr>
                <p:cNvPicPr/>
                <p:nvPr/>
              </p:nvPicPr>
              <p:blipFill>
                <a:blip r:embed="rId24"/>
                <a:stretch>
                  <a:fillRect/>
                </a:stretch>
              </p:blipFill>
              <p:spPr>
                <a:xfrm>
                  <a:off x="6930272" y="1428655"/>
                  <a:ext cx="180720" cy="142560"/>
                </a:xfrm>
                <a:prstGeom prst="rect">
                  <a:avLst/>
                </a:prstGeom>
              </p:spPr>
            </p:pic>
          </mc:Fallback>
        </mc:AlternateContent>
      </p:grpSp>
      <p:grpSp>
        <p:nvGrpSpPr>
          <p:cNvPr id="20" name="Group 19">
            <a:extLst>
              <a:ext uri="{FF2B5EF4-FFF2-40B4-BE49-F238E27FC236}">
                <a16:creationId xmlns:a16="http://schemas.microsoft.com/office/drawing/2014/main" id="{B910458F-1789-4D71-A7E2-796439A9C329}"/>
              </a:ext>
            </a:extLst>
          </p:cNvPr>
          <p:cNvGrpSpPr/>
          <p:nvPr/>
        </p:nvGrpSpPr>
        <p:grpSpPr>
          <a:xfrm>
            <a:off x="5914712" y="1436575"/>
            <a:ext cx="299520" cy="87480"/>
            <a:chOff x="5914712" y="1436575"/>
            <a:chExt cx="299520" cy="8748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DE452E0-2806-4C47-B8E4-902AD319FF99}"/>
                    </a:ext>
                  </a:extLst>
                </p14:cNvPr>
                <p14:cNvContentPartPr/>
                <p14:nvPr/>
              </p14:nvContentPartPr>
              <p14:xfrm>
                <a:off x="5914712" y="1436575"/>
                <a:ext cx="205920" cy="84960"/>
              </p14:xfrm>
            </p:contentPart>
          </mc:Choice>
          <mc:Fallback xmlns="">
            <p:pic>
              <p:nvPicPr>
                <p:cNvPr id="18" name="Ink 17">
                  <a:extLst>
                    <a:ext uri="{FF2B5EF4-FFF2-40B4-BE49-F238E27FC236}">
                      <a16:creationId xmlns:a16="http://schemas.microsoft.com/office/drawing/2014/main" id="{BDE452E0-2806-4C47-B8E4-902AD319FF99}"/>
                    </a:ext>
                  </a:extLst>
                </p:cNvPr>
                <p:cNvPicPr/>
                <p:nvPr/>
              </p:nvPicPr>
              <p:blipFill>
                <a:blip r:embed="rId26"/>
                <a:stretch>
                  <a:fillRect/>
                </a:stretch>
              </p:blipFill>
              <p:spPr>
                <a:xfrm>
                  <a:off x="5897072" y="1418575"/>
                  <a:ext cx="24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F0C4D3CF-8C98-45F6-A177-F131E5F6C511}"/>
                    </a:ext>
                  </a:extLst>
                </p14:cNvPr>
                <p14:cNvContentPartPr/>
                <p14:nvPr/>
              </p14:nvContentPartPr>
              <p14:xfrm>
                <a:off x="6213872" y="1523695"/>
                <a:ext cx="360" cy="360"/>
              </p14:xfrm>
            </p:contentPart>
          </mc:Choice>
          <mc:Fallback xmlns="">
            <p:pic>
              <p:nvPicPr>
                <p:cNvPr id="19" name="Ink 18">
                  <a:extLst>
                    <a:ext uri="{FF2B5EF4-FFF2-40B4-BE49-F238E27FC236}">
                      <a16:creationId xmlns:a16="http://schemas.microsoft.com/office/drawing/2014/main" id="{F0C4D3CF-8C98-45F6-A177-F131E5F6C511}"/>
                    </a:ext>
                  </a:extLst>
                </p:cNvPr>
                <p:cNvPicPr/>
                <p:nvPr/>
              </p:nvPicPr>
              <p:blipFill>
                <a:blip r:embed="rId28"/>
                <a:stretch>
                  <a:fillRect/>
                </a:stretch>
              </p:blipFill>
              <p:spPr>
                <a:xfrm>
                  <a:off x="6196232" y="1506055"/>
                  <a:ext cx="36000" cy="36000"/>
                </a:xfrm>
                <a:prstGeom prst="rect">
                  <a:avLst/>
                </a:prstGeom>
              </p:spPr>
            </p:pic>
          </mc:Fallback>
        </mc:AlternateContent>
      </p:grpSp>
    </p:spTree>
    <p:extLst>
      <p:ext uri="{BB962C8B-B14F-4D97-AF65-F5344CB8AC3E}">
        <p14:creationId xmlns:p14="http://schemas.microsoft.com/office/powerpoint/2010/main" val="158720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2" y="8791"/>
            <a:ext cx="9144002" cy="5134709"/>
          </a:xfrm>
          <a:prstGeom prst="rect">
            <a:avLst/>
          </a:prstGeom>
          <a:noFill/>
          <a:ln>
            <a:noFill/>
          </a:ln>
        </p:spPr>
      </p:pic>
      <p:sp>
        <p:nvSpPr>
          <p:cNvPr id="202" name="Google Shape;202;p36"/>
          <p:cNvSpPr txBox="1"/>
          <p:nvPr/>
        </p:nvSpPr>
        <p:spPr>
          <a:xfrm>
            <a:off x="4337400" y="3377545"/>
            <a:ext cx="4806600" cy="15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FFFFFF"/>
                </a:solidFill>
              </a:rPr>
              <a:t>Admont</a:t>
            </a:r>
            <a:endParaRPr sz="4800" b="1" dirty="0">
              <a:solidFill>
                <a:srgbClr val="FFFFFF"/>
              </a:solidFill>
            </a:endParaRPr>
          </a:p>
        </p:txBody>
      </p:sp>
      <p:pic>
        <p:nvPicPr>
          <p:cNvPr id="2" name="Google Shape;209;p37">
            <a:extLst>
              <a:ext uri="{FF2B5EF4-FFF2-40B4-BE49-F238E27FC236}">
                <a16:creationId xmlns:a16="http://schemas.microsoft.com/office/drawing/2014/main" id="{C5513A0D-E6B6-48EE-8655-FD8780A58CE9}"/>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53838" y="0"/>
            <a:ext cx="5090162" cy="2868345"/>
          </a:xfrm>
          <a:prstGeom prst="rect">
            <a:avLst/>
          </a:prstGeom>
          <a:noFill/>
          <a:ln>
            <a:noFill/>
          </a:ln>
        </p:spPr>
      </p:pic>
      <p:pic>
        <p:nvPicPr>
          <p:cNvPr id="3" name="Google Shape;187;p34">
            <a:extLst>
              <a:ext uri="{FF2B5EF4-FFF2-40B4-BE49-F238E27FC236}">
                <a16:creationId xmlns:a16="http://schemas.microsoft.com/office/drawing/2014/main" id="{60861963-87A5-4A89-A692-57BCA3CEDCB6}"/>
              </a:ext>
            </a:extLst>
          </p:cNvPr>
          <p:cNvPicPr preferRelativeResize="0"/>
          <p:nvPr/>
        </p:nvPicPr>
        <p:blipFill>
          <a:blip r:embed="rId5">
            <a:alphaModFix/>
          </a:blip>
          <a:stretch>
            <a:fillRect/>
          </a:stretch>
        </p:blipFill>
        <p:spPr>
          <a:xfrm>
            <a:off x="7002773" y="2898825"/>
            <a:ext cx="2141227" cy="2275155"/>
          </a:xfrm>
          <a:prstGeom prst="rect">
            <a:avLst/>
          </a:prstGeom>
          <a:noFill/>
          <a:ln>
            <a:noFill/>
          </a:ln>
        </p:spPr>
      </p:pic>
      <p:pic>
        <p:nvPicPr>
          <p:cNvPr id="5" name="Graphic 4">
            <a:extLst>
              <a:ext uri="{FF2B5EF4-FFF2-40B4-BE49-F238E27FC236}">
                <a16:creationId xmlns:a16="http://schemas.microsoft.com/office/drawing/2014/main" id="{5E60333E-4D8E-4BD4-9D8B-35E57B1DAF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752" y="3488551"/>
            <a:ext cx="1646158" cy="1646158"/>
          </a:xfrm>
          <a:prstGeom prst="rect">
            <a:avLst/>
          </a:prstGeom>
        </p:spPr>
      </p:pic>
      <p:sp>
        <p:nvSpPr>
          <p:cNvPr id="7" name="Slide Number Placeholder 6">
            <a:extLst>
              <a:ext uri="{FF2B5EF4-FFF2-40B4-BE49-F238E27FC236}">
                <a16:creationId xmlns:a16="http://schemas.microsoft.com/office/drawing/2014/main" id="{5B75588A-701F-49D7-A8E4-3B079C755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B18553-611D-43CE-B359-AAD68604E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1026" name="Picture 2">
            <a:extLst>
              <a:ext uri="{FF2B5EF4-FFF2-40B4-BE49-F238E27FC236}">
                <a16:creationId xmlns:a16="http://schemas.microsoft.com/office/drawing/2014/main" id="{1E6B44F7-0916-4ADC-8EC9-5631829C706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04599" y="247379"/>
            <a:ext cx="1321654" cy="132165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15;p38" title="Morton Heilig's Sensorama Interview">
            <a:hlinkClick r:id="rId4"/>
            <a:extLst>
              <a:ext uri="{FF2B5EF4-FFF2-40B4-BE49-F238E27FC236}">
                <a16:creationId xmlns:a16="http://schemas.microsoft.com/office/drawing/2014/main" id="{2C71AF43-15F4-45E6-B5FE-3FBCB6B7FAB0}"/>
              </a:ext>
            </a:extLst>
          </p:cNvPr>
          <p:cNvPicPr preferRelativeResize="0"/>
          <p:nvPr/>
        </p:nvPicPr>
        <p:blipFill>
          <a:blip r:embed="rId5">
            <a:alphaModFix/>
          </a:blip>
          <a:stretch>
            <a:fillRect/>
          </a:stretch>
        </p:blipFill>
        <p:spPr>
          <a:xfrm>
            <a:off x="1539219" y="382129"/>
            <a:ext cx="1665034" cy="1651646"/>
          </a:xfrm>
          <a:prstGeom prst="rect">
            <a:avLst/>
          </a:prstGeom>
          <a:noFill/>
          <a:ln>
            <a:noFill/>
          </a:ln>
        </p:spPr>
      </p:pic>
      <p:sp>
        <p:nvSpPr>
          <p:cNvPr id="7" name="TextBox 6">
            <a:extLst>
              <a:ext uri="{FF2B5EF4-FFF2-40B4-BE49-F238E27FC236}">
                <a16:creationId xmlns:a16="http://schemas.microsoft.com/office/drawing/2014/main" id="{27467F02-D635-4BF4-A48D-84DE49FF33FD}"/>
              </a:ext>
            </a:extLst>
          </p:cNvPr>
          <p:cNvSpPr txBox="1"/>
          <p:nvPr/>
        </p:nvSpPr>
        <p:spPr>
          <a:xfrm>
            <a:off x="54967" y="1495402"/>
            <a:ext cx="1484252" cy="646331"/>
          </a:xfrm>
          <a:prstGeom prst="rect">
            <a:avLst/>
          </a:prstGeom>
          <a:noFill/>
        </p:spPr>
        <p:txBody>
          <a:bodyPr wrap="none" rtlCol="0">
            <a:spAutoFit/>
          </a:bodyPr>
          <a:lstStyle/>
          <a:p>
            <a:pPr algn="ctr"/>
            <a:r>
              <a:rPr lang="en" sz="1200" dirty="0">
                <a:solidFill>
                  <a:schemeClr val="dk2"/>
                </a:solidFill>
              </a:rPr>
              <a:t>Morton Heilig</a:t>
            </a:r>
          </a:p>
          <a:p>
            <a:pPr algn="ctr"/>
            <a:r>
              <a:rPr lang="en" sz="1200" dirty="0">
                <a:solidFill>
                  <a:schemeClr val="dk2"/>
                </a:solidFill>
              </a:rPr>
              <a:t>Sensorama </a:t>
            </a:r>
          </a:p>
          <a:p>
            <a:pPr algn="ctr"/>
            <a:r>
              <a:rPr lang="en" sz="1200" dirty="0">
                <a:solidFill>
                  <a:schemeClr val="dk2"/>
                </a:solidFill>
              </a:rPr>
              <a:t>Cinema of the future</a:t>
            </a:r>
            <a:endParaRPr lang="en-AT" sz="1200" dirty="0"/>
          </a:p>
        </p:txBody>
      </p:sp>
      <p:pic>
        <p:nvPicPr>
          <p:cNvPr id="8" name="Google Shape;221;p39" descr="Primo prototipo di HDM. La Realtà Aumentata pone le sue basi su questo strumento costruito da Ivan Sutherland nella seconda metà degli anni sessanta." title="Ivan Sutherland - Head Mounted Display">
            <a:hlinkClick r:id="rId6"/>
            <a:extLst>
              <a:ext uri="{FF2B5EF4-FFF2-40B4-BE49-F238E27FC236}">
                <a16:creationId xmlns:a16="http://schemas.microsoft.com/office/drawing/2014/main" id="{3C919496-D76E-43A2-9EE3-6AB2D008AF31}"/>
              </a:ext>
            </a:extLst>
          </p:cNvPr>
          <p:cNvPicPr preferRelativeResize="0"/>
          <p:nvPr/>
        </p:nvPicPr>
        <p:blipFill>
          <a:blip r:embed="rId7">
            <a:alphaModFix/>
          </a:blip>
          <a:stretch>
            <a:fillRect/>
          </a:stretch>
        </p:blipFill>
        <p:spPr>
          <a:xfrm>
            <a:off x="5070969" y="403859"/>
            <a:ext cx="1815742" cy="1651646"/>
          </a:xfrm>
          <a:prstGeom prst="rect">
            <a:avLst/>
          </a:prstGeom>
          <a:noFill/>
          <a:ln>
            <a:noFill/>
          </a:ln>
        </p:spPr>
      </p:pic>
      <p:pic>
        <p:nvPicPr>
          <p:cNvPr id="1028" name="Picture 4">
            <a:extLst>
              <a:ext uri="{FF2B5EF4-FFF2-40B4-BE49-F238E27FC236}">
                <a16:creationId xmlns:a16="http://schemas.microsoft.com/office/drawing/2014/main" id="{320FA858-8604-4211-BF53-CD97AF8444F4}"/>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561836" y="291991"/>
            <a:ext cx="1321655" cy="1321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B2250B-3A78-4697-9886-96B0AB3C3E9E}"/>
              </a:ext>
            </a:extLst>
          </p:cNvPr>
          <p:cNvSpPr txBox="1"/>
          <p:nvPr/>
        </p:nvSpPr>
        <p:spPr>
          <a:xfrm>
            <a:off x="3580662" y="1499968"/>
            <a:ext cx="1422184" cy="646331"/>
          </a:xfrm>
          <a:prstGeom prst="rect">
            <a:avLst/>
          </a:prstGeom>
          <a:noFill/>
        </p:spPr>
        <p:txBody>
          <a:bodyPr wrap="none" rtlCol="0">
            <a:spAutoFit/>
          </a:bodyPr>
          <a:lstStyle/>
          <a:p>
            <a:pPr algn="ctr"/>
            <a:r>
              <a:rPr lang="en" sz="1200" dirty="0">
                <a:solidFill>
                  <a:schemeClr val="dk2"/>
                </a:solidFill>
              </a:rPr>
              <a:t>Ivan Sutherland </a:t>
            </a:r>
          </a:p>
          <a:p>
            <a:pPr algn="ctr"/>
            <a:r>
              <a:rPr lang="en" sz="1200" dirty="0">
                <a:solidFill>
                  <a:schemeClr val="dk2"/>
                </a:solidFill>
              </a:rPr>
              <a:t>Sword of Damocles </a:t>
            </a:r>
          </a:p>
          <a:p>
            <a:pPr algn="ctr"/>
            <a:r>
              <a:rPr lang="en" sz="1200" dirty="0">
                <a:solidFill>
                  <a:schemeClr val="dk2"/>
                </a:solidFill>
              </a:rPr>
              <a:t>First HMD for AR </a:t>
            </a:r>
            <a:endParaRPr lang="en-AT" sz="1200" dirty="0"/>
          </a:p>
        </p:txBody>
      </p:sp>
      <p:pic>
        <p:nvPicPr>
          <p:cNvPr id="11" name="Google Shape;227;p40" descr="---------Category: Pioneers of MediaArt---------  &#10;Documentation produced 1988, Museum of Natural History, Vernon; &#10;The participant's image is digitized to create silhouettes which is analyzed by specialized processors. The processors analyze the image's posture, rate of movement, and its relationship to other graphic objects in the system. They then react to the movement of the participant and create a series of responses-be they visual or auditory reactions. Two or more environments could also be linked.  &#10;A series of simulations is  programmed based on any action and Videoplace offered over 50 compositions and interactions (including Critter, Individual Medley, Fractal, Finger Painting, Digital Drawing, Body Surfacing, Replay, among others).  &#10;To illustrate, when the participant's silhouette pushed a graphic object-the computer choose to move the object or the silhouette. Or, as in Finger Painting where each finger created flowing paint without the distraction of the silhouette.  &#10; &#10;Myron Krueger is one of the original pioneers of virtual reality and interactive art. Beginning in 1969, Krueger developed the prototypes for what would eventually be called Virtual Reality. &#10; &#10;More info:  &#10;http://www.artmuseum.net/w2vr/timeline/Krueger.html" title="Myron Krueger - Videoplace, Responsive Environment, 1972-1990s">
            <a:hlinkClick r:id="rId9"/>
            <a:extLst>
              <a:ext uri="{FF2B5EF4-FFF2-40B4-BE49-F238E27FC236}">
                <a16:creationId xmlns:a16="http://schemas.microsoft.com/office/drawing/2014/main" id="{D3D730EA-F94A-4B6F-B8AE-7CFF1205FFA1}"/>
              </a:ext>
            </a:extLst>
          </p:cNvPr>
          <p:cNvPicPr preferRelativeResize="0"/>
          <p:nvPr/>
        </p:nvPicPr>
        <p:blipFill>
          <a:blip r:embed="rId10">
            <a:alphaModFix/>
          </a:blip>
          <a:stretch>
            <a:fillRect/>
          </a:stretch>
        </p:blipFill>
        <p:spPr>
          <a:xfrm>
            <a:off x="1541269" y="2671861"/>
            <a:ext cx="1815742" cy="1651646"/>
          </a:xfrm>
          <a:prstGeom prst="rect">
            <a:avLst/>
          </a:prstGeom>
          <a:noFill/>
          <a:ln>
            <a:noFill/>
          </a:ln>
        </p:spPr>
      </p:pic>
      <p:sp>
        <p:nvSpPr>
          <p:cNvPr id="12" name="TextBox 11">
            <a:extLst>
              <a:ext uri="{FF2B5EF4-FFF2-40B4-BE49-F238E27FC236}">
                <a16:creationId xmlns:a16="http://schemas.microsoft.com/office/drawing/2014/main" id="{C5B13684-5E17-4F64-B11C-C2243E9B04D8}"/>
              </a:ext>
            </a:extLst>
          </p:cNvPr>
          <p:cNvSpPr txBox="1"/>
          <p:nvPr/>
        </p:nvSpPr>
        <p:spPr>
          <a:xfrm>
            <a:off x="198800" y="3647092"/>
            <a:ext cx="1226618" cy="923330"/>
          </a:xfrm>
          <a:prstGeom prst="rect">
            <a:avLst/>
          </a:prstGeom>
          <a:noFill/>
        </p:spPr>
        <p:txBody>
          <a:bodyPr wrap="none" rtlCol="0">
            <a:spAutoFit/>
          </a:bodyPr>
          <a:lstStyle/>
          <a:p>
            <a:pPr algn="ctr"/>
            <a:r>
              <a:rPr lang="en" sz="1200" dirty="0">
                <a:solidFill>
                  <a:schemeClr val="dk2"/>
                </a:solidFill>
              </a:rPr>
              <a:t>Myron Krueger </a:t>
            </a:r>
          </a:p>
          <a:p>
            <a:pPr algn="ctr"/>
            <a:r>
              <a:rPr lang="en" sz="1200" dirty="0">
                <a:solidFill>
                  <a:schemeClr val="dk2"/>
                </a:solidFill>
              </a:rPr>
              <a:t>Videoplace</a:t>
            </a:r>
          </a:p>
          <a:p>
            <a:pPr algn="ctr"/>
            <a:r>
              <a:rPr lang="en" sz="1200" dirty="0">
                <a:solidFill>
                  <a:schemeClr val="dk2"/>
                </a:solidFill>
              </a:rPr>
              <a:t>Early Cave</a:t>
            </a:r>
          </a:p>
          <a:p>
            <a:endParaRPr lang="en-AT" dirty="0"/>
          </a:p>
        </p:txBody>
      </p:sp>
      <p:pic>
        <p:nvPicPr>
          <p:cNvPr id="1030" name="Picture 6">
            <a:extLst>
              <a:ext uri="{FF2B5EF4-FFF2-40B4-BE49-F238E27FC236}">
                <a16:creationId xmlns:a16="http://schemas.microsoft.com/office/drawing/2014/main" id="{BF3419EC-305B-474B-A5C2-56E3D0DC60C1}"/>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91890" y="2521142"/>
            <a:ext cx="1233528" cy="12335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6694566-1F0B-4B94-9D24-ABFCD42885E2}"/>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3637417" y="2821868"/>
            <a:ext cx="1320683" cy="1320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2FDF31-933A-439B-8BE8-4A2F7D4BC7A9}"/>
              </a:ext>
            </a:extLst>
          </p:cNvPr>
          <p:cNvSpPr txBox="1"/>
          <p:nvPr/>
        </p:nvSpPr>
        <p:spPr>
          <a:xfrm>
            <a:off x="3871626" y="4069773"/>
            <a:ext cx="938783" cy="276999"/>
          </a:xfrm>
          <a:prstGeom prst="rect">
            <a:avLst/>
          </a:prstGeom>
          <a:noFill/>
        </p:spPr>
        <p:txBody>
          <a:bodyPr wrap="none" rtlCol="0">
            <a:spAutoFit/>
          </a:bodyPr>
          <a:lstStyle/>
          <a:p>
            <a:r>
              <a:rPr lang="de-DE" sz="1200" dirty="0" err="1"/>
              <a:t>Jaron</a:t>
            </a:r>
            <a:r>
              <a:rPr lang="de-DE" sz="1200" dirty="0"/>
              <a:t> Lanier</a:t>
            </a:r>
          </a:p>
        </p:txBody>
      </p:sp>
      <p:pic>
        <p:nvPicPr>
          <p:cNvPr id="1034" name="Picture 10">
            <a:extLst>
              <a:ext uri="{FF2B5EF4-FFF2-40B4-BE49-F238E27FC236}">
                <a16:creationId xmlns:a16="http://schemas.microsoft.com/office/drawing/2014/main" id="{42B214FD-DF05-416C-A6E2-51F03DB0A266}"/>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flipH="1">
            <a:off x="5044618" y="2719802"/>
            <a:ext cx="1448176" cy="14481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5F6FA7-8920-44BF-A229-E09251C71910}"/>
              </a:ext>
            </a:extLst>
          </p:cNvPr>
          <p:cNvSpPr txBox="1"/>
          <p:nvPr/>
        </p:nvSpPr>
        <p:spPr>
          <a:xfrm>
            <a:off x="5215353" y="4099330"/>
            <a:ext cx="1046184" cy="276999"/>
          </a:xfrm>
          <a:prstGeom prst="rect">
            <a:avLst/>
          </a:prstGeom>
          <a:noFill/>
        </p:spPr>
        <p:txBody>
          <a:bodyPr wrap="none" rtlCol="0">
            <a:spAutoFit/>
          </a:bodyPr>
          <a:lstStyle/>
          <a:p>
            <a:r>
              <a:rPr lang="de-DE" sz="1200" dirty="0"/>
              <a:t>Brenda Laurel</a:t>
            </a:r>
            <a:endParaRPr lang="en-AT" sz="1200" dirty="0"/>
          </a:p>
        </p:txBody>
      </p:sp>
      <p:pic>
        <p:nvPicPr>
          <p:cNvPr id="1036" name="Picture 12">
            <a:extLst>
              <a:ext uri="{FF2B5EF4-FFF2-40B4-BE49-F238E27FC236}">
                <a16:creationId xmlns:a16="http://schemas.microsoft.com/office/drawing/2014/main" id="{47C7DA1F-1EAD-44B2-955C-0426D8BDDAF1}"/>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6432272" y="2824702"/>
            <a:ext cx="1356565" cy="13565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929D16-2C26-4989-AF84-5EF0759B1ADA}"/>
              </a:ext>
            </a:extLst>
          </p:cNvPr>
          <p:cNvSpPr txBox="1"/>
          <p:nvPr/>
        </p:nvSpPr>
        <p:spPr>
          <a:xfrm>
            <a:off x="6432272" y="4121017"/>
            <a:ext cx="1389291" cy="276999"/>
          </a:xfrm>
          <a:prstGeom prst="rect">
            <a:avLst/>
          </a:prstGeom>
          <a:noFill/>
        </p:spPr>
        <p:txBody>
          <a:bodyPr wrap="none" rtlCol="0">
            <a:spAutoFit/>
          </a:bodyPr>
          <a:lstStyle/>
          <a:p>
            <a:r>
              <a:rPr lang="de-DE" sz="1200" dirty="0"/>
              <a:t>Carolina Cruz-Neira</a:t>
            </a:r>
            <a:endParaRPr lang="en-AT" sz="1200" dirty="0"/>
          </a:p>
        </p:txBody>
      </p:sp>
      <p:pic>
        <p:nvPicPr>
          <p:cNvPr id="1038" name="Picture 14">
            <a:extLst>
              <a:ext uri="{FF2B5EF4-FFF2-40B4-BE49-F238E27FC236}">
                <a16:creationId xmlns:a16="http://schemas.microsoft.com/office/drawing/2014/main" id="{03195E46-8EDC-4CD3-825B-7B683B05EBD5}"/>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643874" y="1435391"/>
            <a:ext cx="1590595" cy="15905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0038A4-AE9F-4492-B0ED-4610E3FA0C74}"/>
              </a:ext>
            </a:extLst>
          </p:cNvPr>
          <p:cNvSpPr txBox="1"/>
          <p:nvPr/>
        </p:nvSpPr>
        <p:spPr>
          <a:xfrm>
            <a:off x="7887132" y="2887486"/>
            <a:ext cx="1079526" cy="276999"/>
          </a:xfrm>
          <a:prstGeom prst="rect">
            <a:avLst/>
          </a:prstGeom>
          <a:noFill/>
        </p:spPr>
        <p:txBody>
          <a:bodyPr wrap="none" rtlCol="0">
            <a:spAutoFit/>
          </a:bodyPr>
          <a:lstStyle/>
          <a:p>
            <a:r>
              <a:rPr lang="de-DE" sz="1200" dirty="0"/>
              <a:t>Palmer Luckey</a:t>
            </a:r>
            <a:endParaRPr lang="en-AT" sz="1200" dirty="0"/>
          </a:p>
        </p:txBody>
      </p:sp>
      <p:grpSp>
        <p:nvGrpSpPr>
          <p:cNvPr id="28" name="Group 27">
            <a:extLst>
              <a:ext uri="{FF2B5EF4-FFF2-40B4-BE49-F238E27FC236}">
                <a16:creationId xmlns:a16="http://schemas.microsoft.com/office/drawing/2014/main" id="{EED47DD0-F9F3-488B-9C4B-95AB8A7ECDDC}"/>
              </a:ext>
            </a:extLst>
          </p:cNvPr>
          <p:cNvGrpSpPr/>
          <p:nvPr/>
        </p:nvGrpSpPr>
        <p:grpSpPr>
          <a:xfrm>
            <a:off x="293065" y="624829"/>
            <a:ext cx="297360" cy="440640"/>
            <a:chOff x="301217" y="1395175"/>
            <a:chExt cx="297360" cy="44064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2AD756CF-4D3E-4E43-99A6-F97F8F258633}"/>
                    </a:ext>
                  </a:extLst>
                </p14:cNvPr>
                <p14:cNvContentPartPr/>
                <p14:nvPr/>
              </p14:nvContentPartPr>
              <p14:xfrm>
                <a:off x="301217" y="1671295"/>
                <a:ext cx="57600" cy="164520"/>
              </p14:xfrm>
            </p:contentPart>
          </mc:Choice>
          <mc:Fallback xmlns="">
            <p:pic>
              <p:nvPicPr>
                <p:cNvPr id="22" name="Ink 21">
                  <a:extLst>
                    <a:ext uri="{FF2B5EF4-FFF2-40B4-BE49-F238E27FC236}">
                      <a16:creationId xmlns:a16="http://schemas.microsoft.com/office/drawing/2014/main" id="{2AD756CF-4D3E-4E43-99A6-F97F8F258633}"/>
                    </a:ext>
                  </a:extLst>
                </p:cNvPr>
                <p:cNvPicPr/>
                <p:nvPr/>
              </p:nvPicPr>
              <p:blipFill>
                <a:blip r:embed="rId17"/>
                <a:stretch>
                  <a:fillRect/>
                </a:stretch>
              </p:blipFill>
              <p:spPr>
                <a:xfrm>
                  <a:off x="292577" y="1662655"/>
                  <a:ext cx="75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C6C5890-B35E-4479-BB86-D6BECEE661F5}"/>
                    </a:ext>
                  </a:extLst>
                </p14:cNvPr>
                <p14:cNvContentPartPr/>
                <p14:nvPr/>
              </p14:nvContentPartPr>
              <p14:xfrm>
                <a:off x="340817" y="1576975"/>
                <a:ext cx="138240" cy="97920"/>
              </p14:xfrm>
            </p:contentPart>
          </mc:Choice>
          <mc:Fallback xmlns="">
            <p:pic>
              <p:nvPicPr>
                <p:cNvPr id="24" name="Ink 23">
                  <a:extLst>
                    <a:ext uri="{FF2B5EF4-FFF2-40B4-BE49-F238E27FC236}">
                      <a16:creationId xmlns:a16="http://schemas.microsoft.com/office/drawing/2014/main" id="{1C6C5890-B35E-4479-BB86-D6BECEE661F5}"/>
                    </a:ext>
                  </a:extLst>
                </p:cNvPr>
                <p:cNvPicPr/>
                <p:nvPr/>
              </p:nvPicPr>
              <p:blipFill>
                <a:blip r:embed="rId19"/>
                <a:stretch>
                  <a:fillRect/>
                </a:stretch>
              </p:blipFill>
              <p:spPr>
                <a:xfrm>
                  <a:off x="332177" y="1567975"/>
                  <a:ext cx="155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C8272FB4-8791-4CFE-8647-50C6290BDB16}"/>
                    </a:ext>
                  </a:extLst>
                </p14:cNvPr>
                <p14:cNvContentPartPr/>
                <p14:nvPr/>
              </p14:nvContentPartPr>
              <p14:xfrm>
                <a:off x="431537" y="1486975"/>
                <a:ext cx="70560" cy="86760"/>
              </p14:xfrm>
            </p:contentPart>
          </mc:Choice>
          <mc:Fallback xmlns="">
            <p:pic>
              <p:nvPicPr>
                <p:cNvPr id="25" name="Ink 24">
                  <a:extLst>
                    <a:ext uri="{FF2B5EF4-FFF2-40B4-BE49-F238E27FC236}">
                      <a16:creationId xmlns:a16="http://schemas.microsoft.com/office/drawing/2014/main" id="{C8272FB4-8791-4CFE-8647-50C6290BDB16}"/>
                    </a:ext>
                  </a:extLst>
                </p:cNvPr>
                <p:cNvPicPr/>
                <p:nvPr/>
              </p:nvPicPr>
              <p:blipFill>
                <a:blip r:embed="rId21"/>
                <a:stretch>
                  <a:fillRect/>
                </a:stretch>
              </p:blipFill>
              <p:spPr>
                <a:xfrm>
                  <a:off x="422537" y="1477975"/>
                  <a:ext cx="88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A810183-6C39-4E64-B6CD-A51E4ABD2EAB}"/>
                    </a:ext>
                  </a:extLst>
                </p14:cNvPr>
                <p14:cNvContentPartPr/>
                <p14:nvPr/>
              </p14:nvContentPartPr>
              <p14:xfrm>
                <a:off x="480857" y="1395175"/>
                <a:ext cx="117720" cy="90360"/>
              </p14:xfrm>
            </p:contentPart>
          </mc:Choice>
          <mc:Fallback xmlns="">
            <p:pic>
              <p:nvPicPr>
                <p:cNvPr id="27" name="Ink 26">
                  <a:extLst>
                    <a:ext uri="{FF2B5EF4-FFF2-40B4-BE49-F238E27FC236}">
                      <a16:creationId xmlns:a16="http://schemas.microsoft.com/office/drawing/2014/main" id="{BA810183-6C39-4E64-B6CD-A51E4ABD2EAB}"/>
                    </a:ext>
                  </a:extLst>
                </p:cNvPr>
                <p:cNvPicPr/>
                <p:nvPr/>
              </p:nvPicPr>
              <p:blipFill>
                <a:blip r:embed="rId23"/>
                <a:stretch>
                  <a:fillRect/>
                </a:stretch>
              </p:blipFill>
              <p:spPr>
                <a:xfrm>
                  <a:off x="472217" y="1386535"/>
                  <a:ext cx="135360" cy="108000"/>
                </a:xfrm>
                <a:prstGeom prst="rect">
                  <a:avLst/>
                </a:prstGeom>
              </p:spPr>
            </p:pic>
          </mc:Fallback>
        </mc:AlternateContent>
      </p:grpSp>
      <p:grpSp>
        <p:nvGrpSpPr>
          <p:cNvPr id="1025" name="Group 1024">
            <a:extLst>
              <a:ext uri="{FF2B5EF4-FFF2-40B4-BE49-F238E27FC236}">
                <a16:creationId xmlns:a16="http://schemas.microsoft.com/office/drawing/2014/main" id="{1913FE09-12BF-4ED4-AA11-71BF146D6E68}"/>
              </a:ext>
            </a:extLst>
          </p:cNvPr>
          <p:cNvGrpSpPr/>
          <p:nvPr/>
        </p:nvGrpSpPr>
        <p:grpSpPr>
          <a:xfrm>
            <a:off x="3498457" y="502919"/>
            <a:ext cx="228600" cy="384480"/>
            <a:chOff x="3604217" y="1251535"/>
            <a:chExt cx="228600" cy="384480"/>
          </a:xfrm>
        </p:grpSpPr>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80AD41E3-C9EA-48B8-8E88-C19B4D3E3E2B}"/>
                    </a:ext>
                  </a:extLst>
                </p14:cNvPr>
                <p14:cNvContentPartPr/>
                <p14:nvPr/>
              </p14:nvContentPartPr>
              <p14:xfrm>
                <a:off x="3604217" y="1460335"/>
                <a:ext cx="37800" cy="175680"/>
              </p14:xfrm>
            </p:contentPart>
          </mc:Choice>
          <mc:Fallback xmlns="">
            <p:pic>
              <p:nvPicPr>
                <p:cNvPr id="29" name="Ink 28">
                  <a:extLst>
                    <a:ext uri="{FF2B5EF4-FFF2-40B4-BE49-F238E27FC236}">
                      <a16:creationId xmlns:a16="http://schemas.microsoft.com/office/drawing/2014/main" id="{80AD41E3-C9EA-48B8-8E88-C19B4D3E3E2B}"/>
                    </a:ext>
                  </a:extLst>
                </p:cNvPr>
                <p:cNvPicPr/>
                <p:nvPr/>
              </p:nvPicPr>
              <p:blipFill>
                <a:blip r:embed="rId25"/>
                <a:stretch>
                  <a:fillRect/>
                </a:stretch>
              </p:blipFill>
              <p:spPr>
                <a:xfrm>
                  <a:off x="3595577" y="1451335"/>
                  <a:ext cx="55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BF46B43-35CF-4860-BCA4-3D1BE499C1B5}"/>
                    </a:ext>
                  </a:extLst>
                </p14:cNvPr>
                <p14:cNvContentPartPr/>
                <p14:nvPr/>
              </p14:nvContentPartPr>
              <p14:xfrm>
                <a:off x="3632297" y="1358455"/>
                <a:ext cx="110880" cy="131760"/>
              </p14:xfrm>
            </p:contentPart>
          </mc:Choice>
          <mc:Fallback xmlns="">
            <p:pic>
              <p:nvPicPr>
                <p:cNvPr id="30" name="Ink 29">
                  <a:extLst>
                    <a:ext uri="{FF2B5EF4-FFF2-40B4-BE49-F238E27FC236}">
                      <a16:creationId xmlns:a16="http://schemas.microsoft.com/office/drawing/2014/main" id="{EBF46B43-35CF-4860-BCA4-3D1BE499C1B5}"/>
                    </a:ext>
                  </a:extLst>
                </p:cNvPr>
                <p:cNvPicPr/>
                <p:nvPr/>
              </p:nvPicPr>
              <p:blipFill>
                <a:blip r:embed="rId27"/>
                <a:stretch>
                  <a:fillRect/>
                </a:stretch>
              </p:blipFill>
              <p:spPr>
                <a:xfrm>
                  <a:off x="3623297" y="1349455"/>
                  <a:ext cx="128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4F8A9E6-523D-46E2-AB55-67511C784C1E}"/>
                    </a:ext>
                  </a:extLst>
                </p14:cNvPr>
                <p14:cNvContentPartPr/>
                <p14:nvPr/>
              </p14:nvContentPartPr>
              <p14:xfrm>
                <a:off x="3723017" y="1286095"/>
                <a:ext cx="43920" cy="115200"/>
              </p14:xfrm>
            </p:contentPart>
          </mc:Choice>
          <mc:Fallback xmlns="">
            <p:pic>
              <p:nvPicPr>
                <p:cNvPr id="31" name="Ink 30">
                  <a:extLst>
                    <a:ext uri="{FF2B5EF4-FFF2-40B4-BE49-F238E27FC236}">
                      <a16:creationId xmlns:a16="http://schemas.microsoft.com/office/drawing/2014/main" id="{34F8A9E6-523D-46E2-AB55-67511C784C1E}"/>
                    </a:ext>
                  </a:extLst>
                </p:cNvPr>
                <p:cNvPicPr/>
                <p:nvPr/>
              </p:nvPicPr>
              <p:blipFill>
                <a:blip r:embed="rId29"/>
                <a:stretch>
                  <a:fillRect/>
                </a:stretch>
              </p:blipFill>
              <p:spPr>
                <a:xfrm>
                  <a:off x="3714017" y="1277095"/>
                  <a:ext cx="61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4" name="Ink 1023">
                  <a:extLst>
                    <a:ext uri="{FF2B5EF4-FFF2-40B4-BE49-F238E27FC236}">
                      <a16:creationId xmlns:a16="http://schemas.microsoft.com/office/drawing/2014/main" id="{BB94CD85-DE70-47A3-BD6D-B360533B2215}"/>
                    </a:ext>
                  </a:extLst>
                </p14:cNvPr>
                <p14:cNvContentPartPr/>
                <p14:nvPr/>
              </p14:nvContentPartPr>
              <p14:xfrm>
                <a:off x="3773057" y="1251535"/>
                <a:ext cx="59760" cy="109440"/>
              </p14:xfrm>
            </p:contentPart>
          </mc:Choice>
          <mc:Fallback xmlns="">
            <p:pic>
              <p:nvPicPr>
                <p:cNvPr id="1024" name="Ink 1023">
                  <a:extLst>
                    <a:ext uri="{FF2B5EF4-FFF2-40B4-BE49-F238E27FC236}">
                      <a16:creationId xmlns:a16="http://schemas.microsoft.com/office/drawing/2014/main" id="{BB94CD85-DE70-47A3-BD6D-B360533B2215}"/>
                    </a:ext>
                  </a:extLst>
                </p:cNvPr>
                <p:cNvPicPr/>
                <p:nvPr/>
              </p:nvPicPr>
              <p:blipFill>
                <a:blip r:embed="rId31"/>
                <a:stretch>
                  <a:fillRect/>
                </a:stretch>
              </p:blipFill>
              <p:spPr>
                <a:xfrm>
                  <a:off x="3764057" y="1242535"/>
                  <a:ext cx="7740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027" name="Ink 1026">
                <a:extLst>
                  <a:ext uri="{FF2B5EF4-FFF2-40B4-BE49-F238E27FC236}">
                    <a16:creationId xmlns:a16="http://schemas.microsoft.com/office/drawing/2014/main" id="{84BE359E-AA53-4FD7-9903-9054166B2761}"/>
                  </a:ext>
                </a:extLst>
              </p14:cNvPr>
              <p14:cNvContentPartPr/>
              <p14:nvPr/>
            </p14:nvContentPartPr>
            <p14:xfrm>
              <a:off x="440201" y="3019795"/>
              <a:ext cx="360" cy="360"/>
            </p14:xfrm>
          </p:contentPart>
        </mc:Choice>
        <mc:Fallback xmlns="">
          <p:pic>
            <p:nvPicPr>
              <p:cNvPr id="1027" name="Ink 1026">
                <a:extLst>
                  <a:ext uri="{FF2B5EF4-FFF2-40B4-BE49-F238E27FC236}">
                    <a16:creationId xmlns:a16="http://schemas.microsoft.com/office/drawing/2014/main" id="{84BE359E-AA53-4FD7-9903-9054166B2761}"/>
                  </a:ext>
                </a:extLst>
              </p:cNvPr>
              <p:cNvPicPr/>
              <p:nvPr/>
            </p:nvPicPr>
            <p:blipFill>
              <a:blip r:embed="rId33"/>
              <a:stretch>
                <a:fillRect/>
              </a:stretch>
            </p:blipFill>
            <p:spPr>
              <a:xfrm>
                <a:off x="431201" y="3011155"/>
                <a:ext cx="18000" cy="18000"/>
              </a:xfrm>
              <a:prstGeom prst="rect">
                <a:avLst/>
              </a:prstGeom>
            </p:spPr>
          </p:pic>
        </mc:Fallback>
      </mc:AlternateContent>
      <p:grpSp>
        <p:nvGrpSpPr>
          <p:cNvPr id="1043" name="Group 1042">
            <a:extLst>
              <a:ext uri="{FF2B5EF4-FFF2-40B4-BE49-F238E27FC236}">
                <a16:creationId xmlns:a16="http://schemas.microsoft.com/office/drawing/2014/main" id="{E419DD13-B4CC-4E07-8228-76B26A078536}"/>
              </a:ext>
            </a:extLst>
          </p:cNvPr>
          <p:cNvGrpSpPr/>
          <p:nvPr/>
        </p:nvGrpSpPr>
        <p:grpSpPr>
          <a:xfrm>
            <a:off x="143561" y="2800195"/>
            <a:ext cx="155520" cy="512280"/>
            <a:chOff x="136697" y="3354655"/>
            <a:chExt cx="155520" cy="512280"/>
          </a:xfrm>
        </p:grpSpPr>
        <mc:AlternateContent xmlns:mc="http://schemas.openxmlformats.org/markup-compatibility/2006" xmlns:p14="http://schemas.microsoft.com/office/powerpoint/2010/main">
          <mc:Choice Requires="p14">
            <p:contentPart p14:bwMode="auto" r:id="rId34">
              <p14:nvContentPartPr>
                <p14:cNvPr id="1033" name="Ink 1032">
                  <a:extLst>
                    <a:ext uri="{FF2B5EF4-FFF2-40B4-BE49-F238E27FC236}">
                      <a16:creationId xmlns:a16="http://schemas.microsoft.com/office/drawing/2014/main" id="{F1658E72-742A-41D1-8880-876B2B303A80}"/>
                    </a:ext>
                  </a:extLst>
                </p14:cNvPr>
                <p14:cNvContentPartPr/>
                <p14:nvPr/>
              </p14:nvContentPartPr>
              <p14:xfrm>
                <a:off x="136697" y="3749215"/>
                <a:ext cx="50760" cy="117720"/>
              </p14:xfrm>
            </p:contentPart>
          </mc:Choice>
          <mc:Fallback xmlns="">
            <p:pic>
              <p:nvPicPr>
                <p:cNvPr id="1033" name="Ink 1032">
                  <a:extLst>
                    <a:ext uri="{FF2B5EF4-FFF2-40B4-BE49-F238E27FC236}">
                      <a16:creationId xmlns:a16="http://schemas.microsoft.com/office/drawing/2014/main" id="{F1658E72-742A-41D1-8880-876B2B303A80}"/>
                    </a:ext>
                  </a:extLst>
                </p:cNvPr>
                <p:cNvPicPr/>
                <p:nvPr/>
              </p:nvPicPr>
              <p:blipFill>
                <a:blip r:embed="rId35"/>
                <a:stretch>
                  <a:fillRect/>
                </a:stretch>
              </p:blipFill>
              <p:spPr>
                <a:xfrm>
                  <a:off x="128057" y="3740215"/>
                  <a:ext cx="6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35" name="Ink 1034">
                  <a:extLst>
                    <a:ext uri="{FF2B5EF4-FFF2-40B4-BE49-F238E27FC236}">
                      <a16:creationId xmlns:a16="http://schemas.microsoft.com/office/drawing/2014/main" id="{6012C08E-F8DE-46C4-BE10-58F2EE09B5F3}"/>
                    </a:ext>
                  </a:extLst>
                </p14:cNvPr>
                <p14:cNvContentPartPr/>
                <p14:nvPr/>
              </p14:nvContentPartPr>
              <p14:xfrm>
                <a:off x="146417" y="3650935"/>
                <a:ext cx="115920" cy="81360"/>
              </p14:xfrm>
            </p:contentPart>
          </mc:Choice>
          <mc:Fallback xmlns="">
            <p:pic>
              <p:nvPicPr>
                <p:cNvPr id="1035" name="Ink 1034">
                  <a:extLst>
                    <a:ext uri="{FF2B5EF4-FFF2-40B4-BE49-F238E27FC236}">
                      <a16:creationId xmlns:a16="http://schemas.microsoft.com/office/drawing/2014/main" id="{6012C08E-F8DE-46C4-BE10-58F2EE09B5F3}"/>
                    </a:ext>
                  </a:extLst>
                </p:cNvPr>
                <p:cNvPicPr/>
                <p:nvPr/>
              </p:nvPicPr>
              <p:blipFill>
                <a:blip r:embed="rId37"/>
                <a:stretch>
                  <a:fillRect/>
                </a:stretch>
              </p:blipFill>
              <p:spPr>
                <a:xfrm>
                  <a:off x="137417" y="3642295"/>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7" name="Ink 1036">
                  <a:extLst>
                    <a:ext uri="{FF2B5EF4-FFF2-40B4-BE49-F238E27FC236}">
                      <a16:creationId xmlns:a16="http://schemas.microsoft.com/office/drawing/2014/main" id="{26EFE347-6CE1-4EAC-B2E5-E3B1D7E97B32}"/>
                    </a:ext>
                  </a:extLst>
                </p14:cNvPr>
                <p14:cNvContentPartPr/>
                <p14:nvPr/>
              </p14:nvContentPartPr>
              <p14:xfrm>
                <a:off x="182417" y="3517735"/>
                <a:ext cx="107280" cy="72720"/>
              </p14:xfrm>
            </p:contentPart>
          </mc:Choice>
          <mc:Fallback xmlns="">
            <p:pic>
              <p:nvPicPr>
                <p:cNvPr id="1037" name="Ink 1036">
                  <a:extLst>
                    <a:ext uri="{FF2B5EF4-FFF2-40B4-BE49-F238E27FC236}">
                      <a16:creationId xmlns:a16="http://schemas.microsoft.com/office/drawing/2014/main" id="{26EFE347-6CE1-4EAC-B2E5-E3B1D7E97B32}"/>
                    </a:ext>
                  </a:extLst>
                </p:cNvPr>
                <p:cNvPicPr/>
                <p:nvPr/>
              </p:nvPicPr>
              <p:blipFill>
                <a:blip r:embed="rId39"/>
                <a:stretch>
                  <a:fillRect/>
                </a:stretch>
              </p:blipFill>
              <p:spPr>
                <a:xfrm>
                  <a:off x="173777" y="3509095"/>
                  <a:ext cx="124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39" name="Ink 1038">
                  <a:extLst>
                    <a:ext uri="{FF2B5EF4-FFF2-40B4-BE49-F238E27FC236}">
                      <a16:creationId xmlns:a16="http://schemas.microsoft.com/office/drawing/2014/main" id="{A4D97B53-0B6B-48E4-A4B3-ECD61699E1B8}"/>
                    </a:ext>
                  </a:extLst>
                </p14:cNvPr>
                <p14:cNvContentPartPr/>
                <p14:nvPr/>
              </p14:nvContentPartPr>
              <p14:xfrm>
                <a:off x="235697" y="3515935"/>
                <a:ext cx="10080" cy="75240"/>
              </p14:xfrm>
            </p:contentPart>
          </mc:Choice>
          <mc:Fallback xmlns="">
            <p:pic>
              <p:nvPicPr>
                <p:cNvPr id="1039" name="Ink 1038">
                  <a:extLst>
                    <a:ext uri="{FF2B5EF4-FFF2-40B4-BE49-F238E27FC236}">
                      <a16:creationId xmlns:a16="http://schemas.microsoft.com/office/drawing/2014/main" id="{A4D97B53-0B6B-48E4-A4B3-ECD61699E1B8}"/>
                    </a:ext>
                  </a:extLst>
                </p:cNvPr>
                <p:cNvPicPr/>
                <p:nvPr/>
              </p:nvPicPr>
              <p:blipFill>
                <a:blip r:embed="rId41"/>
                <a:stretch>
                  <a:fillRect/>
                </a:stretch>
              </p:blipFill>
              <p:spPr>
                <a:xfrm>
                  <a:off x="227057" y="3507295"/>
                  <a:ext cx="277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0" name="Ink 1039">
                  <a:extLst>
                    <a:ext uri="{FF2B5EF4-FFF2-40B4-BE49-F238E27FC236}">
                      <a16:creationId xmlns:a16="http://schemas.microsoft.com/office/drawing/2014/main" id="{D1FD97D8-2A84-4BF3-919F-36002FE4F6ED}"/>
                    </a:ext>
                  </a:extLst>
                </p14:cNvPr>
                <p14:cNvContentPartPr/>
                <p14:nvPr/>
              </p14:nvContentPartPr>
              <p14:xfrm>
                <a:off x="202937" y="3354655"/>
                <a:ext cx="18720" cy="62640"/>
              </p14:xfrm>
            </p:contentPart>
          </mc:Choice>
          <mc:Fallback xmlns="">
            <p:pic>
              <p:nvPicPr>
                <p:cNvPr id="1040" name="Ink 1039">
                  <a:extLst>
                    <a:ext uri="{FF2B5EF4-FFF2-40B4-BE49-F238E27FC236}">
                      <a16:creationId xmlns:a16="http://schemas.microsoft.com/office/drawing/2014/main" id="{D1FD97D8-2A84-4BF3-919F-36002FE4F6ED}"/>
                    </a:ext>
                  </a:extLst>
                </p:cNvPr>
                <p:cNvPicPr/>
                <p:nvPr/>
              </p:nvPicPr>
              <p:blipFill>
                <a:blip r:embed="rId43"/>
                <a:stretch>
                  <a:fillRect/>
                </a:stretch>
              </p:blipFill>
              <p:spPr>
                <a:xfrm>
                  <a:off x="194297" y="3346015"/>
                  <a:ext cx="36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1" name="Ink 1040">
                  <a:extLst>
                    <a:ext uri="{FF2B5EF4-FFF2-40B4-BE49-F238E27FC236}">
                      <a16:creationId xmlns:a16="http://schemas.microsoft.com/office/drawing/2014/main" id="{8EEB4159-B021-4AC8-ACCD-0E473AFA179C}"/>
                    </a:ext>
                  </a:extLst>
                </p14:cNvPr>
                <p14:cNvContentPartPr/>
                <p14:nvPr/>
              </p14:nvContentPartPr>
              <p14:xfrm>
                <a:off x="202937" y="3416935"/>
                <a:ext cx="360" cy="360"/>
              </p14:xfrm>
            </p:contentPart>
          </mc:Choice>
          <mc:Fallback xmlns="">
            <p:pic>
              <p:nvPicPr>
                <p:cNvPr id="1041" name="Ink 1040">
                  <a:extLst>
                    <a:ext uri="{FF2B5EF4-FFF2-40B4-BE49-F238E27FC236}">
                      <a16:creationId xmlns:a16="http://schemas.microsoft.com/office/drawing/2014/main" id="{8EEB4159-B021-4AC8-ACCD-0E473AFA179C}"/>
                    </a:ext>
                  </a:extLst>
                </p:cNvPr>
                <p:cNvPicPr/>
                <p:nvPr/>
              </p:nvPicPr>
              <p:blipFill>
                <a:blip r:embed="rId33"/>
                <a:stretch>
                  <a:fillRect/>
                </a:stretch>
              </p:blipFill>
              <p:spPr>
                <a:xfrm>
                  <a:off x="194297" y="3408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42" name="Ink 1041">
                  <a:extLst>
                    <a:ext uri="{FF2B5EF4-FFF2-40B4-BE49-F238E27FC236}">
                      <a16:creationId xmlns:a16="http://schemas.microsoft.com/office/drawing/2014/main" id="{4B0A034F-02D4-41EB-9D91-B9AEB71064F4}"/>
                    </a:ext>
                  </a:extLst>
                </p14:cNvPr>
                <p14:cNvContentPartPr/>
                <p14:nvPr/>
              </p14:nvContentPartPr>
              <p14:xfrm>
                <a:off x="199337" y="3414055"/>
                <a:ext cx="92880" cy="61200"/>
              </p14:xfrm>
            </p:contentPart>
          </mc:Choice>
          <mc:Fallback xmlns="">
            <p:pic>
              <p:nvPicPr>
                <p:cNvPr id="1042" name="Ink 1041">
                  <a:extLst>
                    <a:ext uri="{FF2B5EF4-FFF2-40B4-BE49-F238E27FC236}">
                      <a16:creationId xmlns:a16="http://schemas.microsoft.com/office/drawing/2014/main" id="{4B0A034F-02D4-41EB-9D91-B9AEB71064F4}"/>
                    </a:ext>
                  </a:extLst>
                </p:cNvPr>
                <p:cNvPicPr/>
                <p:nvPr/>
              </p:nvPicPr>
              <p:blipFill>
                <a:blip r:embed="rId46"/>
                <a:stretch>
                  <a:fillRect/>
                </a:stretch>
              </p:blipFill>
              <p:spPr>
                <a:xfrm>
                  <a:off x="190697" y="3405055"/>
                  <a:ext cx="110520" cy="78840"/>
                </a:xfrm>
                <a:prstGeom prst="rect">
                  <a:avLst/>
                </a:prstGeom>
              </p:spPr>
            </p:pic>
          </mc:Fallback>
        </mc:AlternateContent>
      </p:grpSp>
      <p:grpSp>
        <p:nvGrpSpPr>
          <p:cNvPr id="1051" name="Group 1050">
            <a:extLst>
              <a:ext uri="{FF2B5EF4-FFF2-40B4-BE49-F238E27FC236}">
                <a16:creationId xmlns:a16="http://schemas.microsoft.com/office/drawing/2014/main" id="{F45EA0E0-554D-4F01-BD7C-136469D33350}"/>
              </a:ext>
            </a:extLst>
          </p:cNvPr>
          <p:cNvGrpSpPr/>
          <p:nvPr/>
        </p:nvGrpSpPr>
        <p:grpSpPr>
          <a:xfrm>
            <a:off x="3535452" y="2679001"/>
            <a:ext cx="4817520" cy="2060640"/>
            <a:chOff x="3522857" y="2932735"/>
            <a:chExt cx="4817520" cy="2060640"/>
          </a:xfrm>
        </p:grpSpPr>
        <mc:AlternateContent xmlns:mc="http://schemas.openxmlformats.org/markup-compatibility/2006" xmlns:p14="http://schemas.microsoft.com/office/powerpoint/2010/main">
          <mc:Choice Requires="p14">
            <p:contentPart p14:bwMode="auto" r:id="rId47">
              <p14:nvContentPartPr>
                <p14:cNvPr id="1044" name="Ink 1043">
                  <a:extLst>
                    <a:ext uri="{FF2B5EF4-FFF2-40B4-BE49-F238E27FC236}">
                      <a16:creationId xmlns:a16="http://schemas.microsoft.com/office/drawing/2014/main" id="{5C5A521C-1AFC-4783-BF8A-3A438056E0D8}"/>
                    </a:ext>
                  </a:extLst>
                </p14:cNvPr>
                <p14:cNvContentPartPr/>
                <p14:nvPr/>
              </p14:nvContentPartPr>
              <p14:xfrm>
                <a:off x="3522857" y="2932735"/>
                <a:ext cx="4817520" cy="2060640"/>
              </p14:xfrm>
            </p:contentPart>
          </mc:Choice>
          <mc:Fallback xmlns="">
            <p:pic>
              <p:nvPicPr>
                <p:cNvPr id="1044" name="Ink 1043">
                  <a:extLst>
                    <a:ext uri="{FF2B5EF4-FFF2-40B4-BE49-F238E27FC236}">
                      <a16:creationId xmlns:a16="http://schemas.microsoft.com/office/drawing/2014/main" id="{5C5A521C-1AFC-4783-BF8A-3A438056E0D8}"/>
                    </a:ext>
                  </a:extLst>
                </p:cNvPr>
                <p:cNvPicPr/>
                <p:nvPr/>
              </p:nvPicPr>
              <p:blipFill>
                <a:blip r:embed="rId48"/>
                <a:stretch>
                  <a:fillRect/>
                </a:stretch>
              </p:blipFill>
              <p:spPr>
                <a:xfrm>
                  <a:off x="3514217" y="2923735"/>
                  <a:ext cx="4835160" cy="2078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5" name="Ink 1044">
                  <a:extLst>
                    <a:ext uri="{FF2B5EF4-FFF2-40B4-BE49-F238E27FC236}">
                      <a16:creationId xmlns:a16="http://schemas.microsoft.com/office/drawing/2014/main" id="{342A0C28-D63D-4FE3-92A4-0D3F41BCA2E9}"/>
                    </a:ext>
                  </a:extLst>
                </p14:cNvPr>
                <p14:cNvContentPartPr/>
                <p14:nvPr/>
              </p14:nvContentPartPr>
              <p14:xfrm>
                <a:off x="4806257" y="4635895"/>
                <a:ext cx="93960" cy="203040"/>
              </p14:xfrm>
            </p:contentPart>
          </mc:Choice>
          <mc:Fallback xmlns="">
            <p:pic>
              <p:nvPicPr>
                <p:cNvPr id="1045" name="Ink 1044">
                  <a:extLst>
                    <a:ext uri="{FF2B5EF4-FFF2-40B4-BE49-F238E27FC236}">
                      <a16:creationId xmlns:a16="http://schemas.microsoft.com/office/drawing/2014/main" id="{342A0C28-D63D-4FE3-92A4-0D3F41BCA2E9}"/>
                    </a:ext>
                  </a:extLst>
                </p:cNvPr>
                <p:cNvPicPr/>
                <p:nvPr/>
              </p:nvPicPr>
              <p:blipFill>
                <a:blip r:embed="rId50"/>
                <a:stretch>
                  <a:fillRect/>
                </a:stretch>
              </p:blipFill>
              <p:spPr>
                <a:xfrm>
                  <a:off x="4797617" y="4626895"/>
                  <a:ext cx="11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6" name="Ink 1045">
                  <a:extLst>
                    <a:ext uri="{FF2B5EF4-FFF2-40B4-BE49-F238E27FC236}">
                      <a16:creationId xmlns:a16="http://schemas.microsoft.com/office/drawing/2014/main" id="{ADD74D16-490C-46B0-B9AC-725659EC941D}"/>
                    </a:ext>
                  </a:extLst>
                </p14:cNvPr>
                <p14:cNvContentPartPr/>
                <p14:nvPr/>
              </p14:nvContentPartPr>
              <p14:xfrm>
                <a:off x="4913897" y="4653895"/>
                <a:ext cx="64440" cy="156960"/>
              </p14:xfrm>
            </p:contentPart>
          </mc:Choice>
          <mc:Fallback xmlns="">
            <p:pic>
              <p:nvPicPr>
                <p:cNvPr id="1046" name="Ink 1045">
                  <a:extLst>
                    <a:ext uri="{FF2B5EF4-FFF2-40B4-BE49-F238E27FC236}">
                      <a16:creationId xmlns:a16="http://schemas.microsoft.com/office/drawing/2014/main" id="{ADD74D16-490C-46B0-B9AC-725659EC941D}"/>
                    </a:ext>
                  </a:extLst>
                </p:cNvPr>
                <p:cNvPicPr/>
                <p:nvPr/>
              </p:nvPicPr>
              <p:blipFill>
                <a:blip r:embed="rId52"/>
                <a:stretch>
                  <a:fillRect/>
                </a:stretch>
              </p:blipFill>
              <p:spPr>
                <a:xfrm>
                  <a:off x="4904897" y="4644895"/>
                  <a:ext cx="82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8" name="Ink 1047">
                  <a:extLst>
                    <a:ext uri="{FF2B5EF4-FFF2-40B4-BE49-F238E27FC236}">
                      <a16:creationId xmlns:a16="http://schemas.microsoft.com/office/drawing/2014/main" id="{58A67842-1A0B-4554-A84F-C2F1B4D344F6}"/>
                    </a:ext>
                  </a:extLst>
                </p14:cNvPr>
                <p14:cNvContentPartPr/>
                <p14:nvPr/>
              </p14:nvContentPartPr>
              <p14:xfrm>
                <a:off x="5020817" y="4737055"/>
                <a:ext cx="13320" cy="85320"/>
              </p14:xfrm>
            </p:contentPart>
          </mc:Choice>
          <mc:Fallback xmlns="">
            <p:pic>
              <p:nvPicPr>
                <p:cNvPr id="1048" name="Ink 1047">
                  <a:extLst>
                    <a:ext uri="{FF2B5EF4-FFF2-40B4-BE49-F238E27FC236}">
                      <a16:creationId xmlns:a16="http://schemas.microsoft.com/office/drawing/2014/main" id="{58A67842-1A0B-4554-A84F-C2F1B4D344F6}"/>
                    </a:ext>
                  </a:extLst>
                </p:cNvPr>
                <p:cNvPicPr/>
                <p:nvPr/>
              </p:nvPicPr>
              <p:blipFill>
                <a:blip r:embed="rId54"/>
                <a:stretch>
                  <a:fillRect/>
                </a:stretch>
              </p:blipFill>
              <p:spPr>
                <a:xfrm>
                  <a:off x="5012177" y="4728415"/>
                  <a:ext cx="30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49" name="Ink 1048">
                  <a:extLst>
                    <a:ext uri="{FF2B5EF4-FFF2-40B4-BE49-F238E27FC236}">
                      <a16:creationId xmlns:a16="http://schemas.microsoft.com/office/drawing/2014/main" id="{EEA46251-D8F5-4D38-BEBD-03D66025B921}"/>
                    </a:ext>
                  </a:extLst>
                </p14:cNvPr>
                <p14:cNvContentPartPr/>
                <p14:nvPr/>
              </p14:nvContentPartPr>
              <p14:xfrm>
                <a:off x="5039897" y="4734895"/>
                <a:ext cx="151920" cy="78120"/>
              </p14:xfrm>
            </p:contentPart>
          </mc:Choice>
          <mc:Fallback xmlns="">
            <p:pic>
              <p:nvPicPr>
                <p:cNvPr id="1049" name="Ink 1048">
                  <a:extLst>
                    <a:ext uri="{FF2B5EF4-FFF2-40B4-BE49-F238E27FC236}">
                      <a16:creationId xmlns:a16="http://schemas.microsoft.com/office/drawing/2014/main" id="{EEA46251-D8F5-4D38-BEBD-03D66025B921}"/>
                    </a:ext>
                  </a:extLst>
                </p:cNvPr>
                <p:cNvPicPr/>
                <p:nvPr/>
              </p:nvPicPr>
              <p:blipFill>
                <a:blip r:embed="rId56"/>
                <a:stretch>
                  <a:fillRect/>
                </a:stretch>
              </p:blipFill>
              <p:spPr>
                <a:xfrm>
                  <a:off x="5031257" y="4726255"/>
                  <a:ext cx="16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50" name="Ink 1049">
                  <a:extLst>
                    <a:ext uri="{FF2B5EF4-FFF2-40B4-BE49-F238E27FC236}">
                      <a16:creationId xmlns:a16="http://schemas.microsoft.com/office/drawing/2014/main" id="{854C0802-F933-4F60-AA47-11235DC8F810}"/>
                    </a:ext>
                  </a:extLst>
                </p14:cNvPr>
                <p14:cNvContentPartPr/>
                <p14:nvPr/>
              </p14:nvContentPartPr>
              <p14:xfrm>
                <a:off x="5055017" y="4679095"/>
                <a:ext cx="1080" cy="2160"/>
              </p14:xfrm>
            </p:contentPart>
          </mc:Choice>
          <mc:Fallback xmlns="">
            <p:pic>
              <p:nvPicPr>
                <p:cNvPr id="1050" name="Ink 1049">
                  <a:extLst>
                    <a:ext uri="{FF2B5EF4-FFF2-40B4-BE49-F238E27FC236}">
                      <a16:creationId xmlns:a16="http://schemas.microsoft.com/office/drawing/2014/main" id="{854C0802-F933-4F60-AA47-11235DC8F810}"/>
                    </a:ext>
                  </a:extLst>
                </p:cNvPr>
                <p:cNvPicPr/>
                <p:nvPr/>
              </p:nvPicPr>
              <p:blipFill>
                <a:blip r:embed="rId33"/>
                <a:stretch>
                  <a:fillRect/>
                </a:stretch>
              </p:blipFill>
              <p:spPr>
                <a:xfrm>
                  <a:off x="5046017" y="4670095"/>
                  <a:ext cx="18720" cy="19800"/>
                </a:xfrm>
                <a:prstGeom prst="rect">
                  <a:avLst/>
                </a:prstGeom>
              </p:spPr>
            </p:pic>
          </mc:Fallback>
        </mc:AlternateContent>
      </p:grpSp>
      <p:grpSp>
        <p:nvGrpSpPr>
          <p:cNvPr id="1056" name="Group 1055">
            <a:extLst>
              <a:ext uri="{FF2B5EF4-FFF2-40B4-BE49-F238E27FC236}">
                <a16:creationId xmlns:a16="http://schemas.microsoft.com/office/drawing/2014/main" id="{0495FB6B-1852-45CD-BF08-996876E6EE8A}"/>
              </a:ext>
            </a:extLst>
          </p:cNvPr>
          <p:cNvGrpSpPr/>
          <p:nvPr/>
        </p:nvGrpSpPr>
        <p:grpSpPr>
          <a:xfrm>
            <a:off x="8728118" y="2786763"/>
            <a:ext cx="293040" cy="171000"/>
            <a:chOff x="8577257" y="1819975"/>
            <a:chExt cx="293040" cy="171000"/>
          </a:xfrm>
        </p:grpSpPr>
        <mc:AlternateContent xmlns:mc="http://schemas.openxmlformats.org/markup-compatibility/2006" xmlns:p14="http://schemas.microsoft.com/office/powerpoint/2010/main">
          <mc:Choice Requires="p14">
            <p:contentPart p14:bwMode="auto" r:id="rId58">
              <p14:nvContentPartPr>
                <p14:cNvPr id="1052" name="Ink 1051">
                  <a:extLst>
                    <a:ext uri="{FF2B5EF4-FFF2-40B4-BE49-F238E27FC236}">
                      <a16:creationId xmlns:a16="http://schemas.microsoft.com/office/drawing/2014/main" id="{A09CC61B-A51C-419F-A02E-12FB4617B4C9}"/>
                    </a:ext>
                  </a:extLst>
                </p14:cNvPr>
                <p14:cNvContentPartPr/>
                <p14:nvPr/>
              </p14:nvContentPartPr>
              <p14:xfrm>
                <a:off x="8577257" y="1907095"/>
                <a:ext cx="97560" cy="83880"/>
              </p14:xfrm>
            </p:contentPart>
          </mc:Choice>
          <mc:Fallback xmlns="">
            <p:pic>
              <p:nvPicPr>
                <p:cNvPr id="1052" name="Ink 1051">
                  <a:extLst>
                    <a:ext uri="{FF2B5EF4-FFF2-40B4-BE49-F238E27FC236}">
                      <a16:creationId xmlns:a16="http://schemas.microsoft.com/office/drawing/2014/main" id="{A09CC61B-A51C-419F-A02E-12FB4617B4C9}"/>
                    </a:ext>
                  </a:extLst>
                </p:cNvPr>
                <p:cNvPicPr/>
                <p:nvPr/>
              </p:nvPicPr>
              <p:blipFill>
                <a:blip r:embed="rId59"/>
                <a:stretch>
                  <a:fillRect/>
                </a:stretch>
              </p:blipFill>
              <p:spPr>
                <a:xfrm>
                  <a:off x="8568257" y="1898455"/>
                  <a:ext cx="115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53" name="Ink 1052">
                  <a:extLst>
                    <a:ext uri="{FF2B5EF4-FFF2-40B4-BE49-F238E27FC236}">
                      <a16:creationId xmlns:a16="http://schemas.microsoft.com/office/drawing/2014/main" id="{BEEE0DDC-356B-4492-934F-27E6FADB8B90}"/>
                    </a:ext>
                  </a:extLst>
                </p14:cNvPr>
                <p14:cNvContentPartPr/>
                <p14:nvPr/>
              </p14:nvContentPartPr>
              <p14:xfrm>
                <a:off x="8685257" y="1898095"/>
                <a:ext cx="67680" cy="68760"/>
              </p14:xfrm>
            </p:contentPart>
          </mc:Choice>
          <mc:Fallback xmlns="">
            <p:pic>
              <p:nvPicPr>
                <p:cNvPr id="1053" name="Ink 1052">
                  <a:extLst>
                    <a:ext uri="{FF2B5EF4-FFF2-40B4-BE49-F238E27FC236}">
                      <a16:creationId xmlns:a16="http://schemas.microsoft.com/office/drawing/2014/main" id="{BEEE0DDC-356B-4492-934F-27E6FADB8B90}"/>
                    </a:ext>
                  </a:extLst>
                </p:cNvPr>
                <p:cNvPicPr/>
                <p:nvPr/>
              </p:nvPicPr>
              <p:blipFill>
                <a:blip r:embed="rId61"/>
                <a:stretch>
                  <a:fillRect/>
                </a:stretch>
              </p:blipFill>
              <p:spPr>
                <a:xfrm>
                  <a:off x="8676617" y="1889095"/>
                  <a:ext cx="85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4" name="Ink 1053">
                  <a:extLst>
                    <a:ext uri="{FF2B5EF4-FFF2-40B4-BE49-F238E27FC236}">
                      <a16:creationId xmlns:a16="http://schemas.microsoft.com/office/drawing/2014/main" id="{DAEA6994-1C82-4038-BD24-804F113F293B}"/>
                    </a:ext>
                  </a:extLst>
                </p14:cNvPr>
                <p14:cNvContentPartPr/>
                <p14:nvPr/>
              </p14:nvContentPartPr>
              <p14:xfrm>
                <a:off x="8780657" y="1861735"/>
                <a:ext cx="13320" cy="77760"/>
              </p14:xfrm>
            </p:contentPart>
          </mc:Choice>
          <mc:Fallback xmlns="">
            <p:pic>
              <p:nvPicPr>
                <p:cNvPr id="1054" name="Ink 1053">
                  <a:extLst>
                    <a:ext uri="{FF2B5EF4-FFF2-40B4-BE49-F238E27FC236}">
                      <a16:creationId xmlns:a16="http://schemas.microsoft.com/office/drawing/2014/main" id="{DAEA6994-1C82-4038-BD24-804F113F293B}"/>
                    </a:ext>
                  </a:extLst>
                </p:cNvPr>
                <p:cNvPicPr/>
                <p:nvPr/>
              </p:nvPicPr>
              <p:blipFill>
                <a:blip r:embed="rId63"/>
                <a:stretch>
                  <a:fillRect/>
                </a:stretch>
              </p:blipFill>
              <p:spPr>
                <a:xfrm>
                  <a:off x="8771657" y="1853095"/>
                  <a:ext cx="30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5" name="Ink 1054">
                  <a:extLst>
                    <a:ext uri="{FF2B5EF4-FFF2-40B4-BE49-F238E27FC236}">
                      <a16:creationId xmlns:a16="http://schemas.microsoft.com/office/drawing/2014/main" id="{8F08E5BF-53AC-4C92-9FFF-DE14683DD346}"/>
                    </a:ext>
                  </a:extLst>
                </p14:cNvPr>
                <p14:cNvContentPartPr/>
                <p14:nvPr/>
              </p14:nvContentPartPr>
              <p14:xfrm>
                <a:off x="8817737" y="1819975"/>
                <a:ext cx="52560" cy="114840"/>
              </p14:xfrm>
            </p:contentPart>
          </mc:Choice>
          <mc:Fallback xmlns="">
            <p:pic>
              <p:nvPicPr>
                <p:cNvPr id="1055" name="Ink 1054">
                  <a:extLst>
                    <a:ext uri="{FF2B5EF4-FFF2-40B4-BE49-F238E27FC236}">
                      <a16:creationId xmlns:a16="http://schemas.microsoft.com/office/drawing/2014/main" id="{8F08E5BF-53AC-4C92-9FFF-DE14683DD346}"/>
                    </a:ext>
                  </a:extLst>
                </p:cNvPr>
                <p:cNvPicPr/>
                <p:nvPr/>
              </p:nvPicPr>
              <p:blipFill>
                <a:blip r:embed="rId65"/>
                <a:stretch>
                  <a:fillRect/>
                </a:stretch>
              </p:blipFill>
              <p:spPr>
                <a:xfrm>
                  <a:off x="8809097" y="1811335"/>
                  <a:ext cx="70200" cy="132480"/>
                </a:xfrm>
                <a:prstGeom prst="rect">
                  <a:avLst/>
                </a:prstGeom>
              </p:spPr>
            </p:pic>
          </mc:Fallback>
        </mc:AlternateContent>
      </p:grpSp>
      <p:pic>
        <p:nvPicPr>
          <p:cNvPr id="1057" name="Picture 16">
            <a:extLst>
              <a:ext uri="{FF2B5EF4-FFF2-40B4-BE49-F238E27FC236}">
                <a16:creationId xmlns:a16="http://schemas.microsoft.com/office/drawing/2014/main" id="{3AD66782-486C-4F18-8AC3-0107F7A35DC3}"/>
              </a:ext>
            </a:extLst>
          </p:cNvPr>
          <p:cNvPicPr>
            <a:picLocks noChangeAspect="1" noChangeArrowheads="1"/>
          </p:cNvPicPr>
          <p:nvPr/>
        </p:nvPicPr>
        <p:blipFill>
          <a:blip r:embed="rId66" cstate="hqprint">
            <a:extLst>
              <a:ext uri="{28A0092B-C50C-407E-A947-70E740481C1C}">
                <a14:useLocalDpi xmlns:a14="http://schemas.microsoft.com/office/drawing/2010/main"/>
              </a:ext>
            </a:extLst>
          </a:blip>
          <a:srcRect/>
          <a:stretch>
            <a:fillRect/>
          </a:stretch>
        </p:blipFill>
        <p:spPr bwMode="auto">
          <a:xfrm>
            <a:off x="7316563" y="122919"/>
            <a:ext cx="1460335" cy="1460335"/>
          </a:xfrm>
          <a:prstGeom prst="rect">
            <a:avLst/>
          </a:prstGeom>
          <a:noFill/>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3C940A99-49AB-48E4-AD3F-3E9DA67FCE0E}"/>
              </a:ext>
            </a:extLst>
          </p:cNvPr>
          <p:cNvSpPr txBox="1"/>
          <p:nvPr/>
        </p:nvSpPr>
        <p:spPr>
          <a:xfrm>
            <a:off x="7179949" y="1347035"/>
            <a:ext cx="959815" cy="276999"/>
          </a:xfrm>
          <a:prstGeom prst="rect">
            <a:avLst/>
          </a:prstGeom>
          <a:noFill/>
        </p:spPr>
        <p:txBody>
          <a:bodyPr wrap="none" rtlCol="0">
            <a:spAutoFit/>
          </a:bodyPr>
          <a:lstStyle/>
          <a:p>
            <a:r>
              <a:rPr lang="de-DE" sz="1200" dirty="0"/>
              <a:t>Alex </a:t>
            </a:r>
            <a:r>
              <a:rPr lang="de-DE" sz="1200" dirty="0" err="1"/>
              <a:t>Kipman</a:t>
            </a:r>
            <a:endParaRPr lang="en-AT" sz="1200" dirty="0"/>
          </a:p>
        </p:txBody>
      </p:sp>
      <p:grpSp>
        <p:nvGrpSpPr>
          <p:cNvPr id="1063" name="Group 1062">
            <a:extLst>
              <a:ext uri="{FF2B5EF4-FFF2-40B4-BE49-F238E27FC236}">
                <a16:creationId xmlns:a16="http://schemas.microsoft.com/office/drawing/2014/main" id="{9C8E65C5-635A-4C3B-9EC8-17DDC6D9DEFD}"/>
              </a:ext>
            </a:extLst>
          </p:cNvPr>
          <p:cNvGrpSpPr/>
          <p:nvPr/>
        </p:nvGrpSpPr>
        <p:grpSpPr>
          <a:xfrm>
            <a:off x="7285577" y="767695"/>
            <a:ext cx="296280" cy="182880"/>
            <a:chOff x="7285577" y="767695"/>
            <a:chExt cx="296280" cy="182880"/>
          </a:xfrm>
        </p:grpSpPr>
        <mc:AlternateContent xmlns:mc="http://schemas.openxmlformats.org/markup-compatibility/2006" xmlns:p14="http://schemas.microsoft.com/office/powerpoint/2010/main">
          <mc:Choice Requires="p14">
            <p:contentPart p14:bwMode="auto" r:id="rId67">
              <p14:nvContentPartPr>
                <p14:cNvPr id="1059" name="Ink 1058">
                  <a:extLst>
                    <a:ext uri="{FF2B5EF4-FFF2-40B4-BE49-F238E27FC236}">
                      <a16:creationId xmlns:a16="http://schemas.microsoft.com/office/drawing/2014/main" id="{D9ED47F0-E4EE-4F01-9FEC-EF81D6AF0668}"/>
                    </a:ext>
                  </a:extLst>
                </p14:cNvPr>
                <p14:cNvContentPartPr/>
                <p14:nvPr/>
              </p14:nvContentPartPr>
              <p14:xfrm>
                <a:off x="7285577" y="847255"/>
                <a:ext cx="96480" cy="103320"/>
              </p14:xfrm>
            </p:contentPart>
          </mc:Choice>
          <mc:Fallback xmlns="">
            <p:pic>
              <p:nvPicPr>
                <p:cNvPr id="1059" name="Ink 1058">
                  <a:extLst>
                    <a:ext uri="{FF2B5EF4-FFF2-40B4-BE49-F238E27FC236}">
                      <a16:creationId xmlns:a16="http://schemas.microsoft.com/office/drawing/2014/main" id="{D9ED47F0-E4EE-4F01-9FEC-EF81D6AF0668}"/>
                    </a:ext>
                  </a:extLst>
                </p:cNvPr>
                <p:cNvPicPr/>
                <p:nvPr/>
              </p:nvPicPr>
              <p:blipFill>
                <a:blip r:embed="rId68"/>
                <a:stretch>
                  <a:fillRect/>
                </a:stretch>
              </p:blipFill>
              <p:spPr>
                <a:xfrm>
                  <a:off x="7276937" y="838255"/>
                  <a:ext cx="114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0" name="Ink 1059">
                  <a:extLst>
                    <a:ext uri="{FF2B5EF4-FFF2-40B4-BE49-F238E27FC236}">
                      <a16:creationId xmlns:a16="http://schemas.microsoft.com/office/drawing/2014/main" id="{163DBF68-38FE-4104-B736-1CE1F2A8D28E}"/>
                    </a:ext>
                  </a:extLst>
                </p14:cNvPr>
                <p14:cNvContentPartPr/>
                <p14:nvPr/>
              </p14:nvContentPartPr>
              <p14:xfrm>
                <a:off x="7375217" y="838975"/>
                <a:ext cx="50400" cy="66240"/>
              </p14:xfrm>
            </p:contentPart>
          </mc:Choice>
          <mc:Fallback xmlns="">
            <p:pic>
              <p:nvPicPr>
                <p:cNvPr id="1060" name="Ink 1059">
                  <a:extLst>
                    <a:ext uri="{FF2B5EF4-FFF2-40B4-BE49-F238E27FC236}">
                      <a16:creationId xmlns:a16="http://schemas.microsoft.com/office/drawing/2014/main" id="{163DBF68-38FE-4104-B736-1CE1F2A8D28E}"/>
                    </a:ext>
                  </a:extLst>
                </p:cNvPr>
                <p:cNvPicPr/>
                <p:nvPr/>
              </p:nvPicPr>
              <p:blipFill>
                <a:blip r:embed="rId70"/>
                <a:stretch>
                  <a:fillRect/>
                </a:stretch>
              </p:blipFill>
              <p:spPr>
                <a:xfrm>
                  <a:off x="7366577" y="830335"/>
                  <a:ext cx="68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1" name="Ink 1060">
                  <a:extLst>
                    <a:ext uri="{FF2B5EF4-FFF2-40B4-BE49-F238E27FC236}">
                      <a16:creationId xmlns:a16="http://schemas.microsoft.com/office/drawing/2014/main" id="{5C0DE6E5-7A87-4285-8E03-F83F5FD8AEC7}"/>
                    </a:ext>
                  </a:extLst>
                </p14:cNvPr>
                <p14:cNvContentPartPr/>
                <p14:nvPr/>
              </p14:nvContentPartPr>
              <p14:xfrm>
                <a:off x="7469537" y="809095"/>
                <a:ext cx="25560" cy="83520"/>
              </p14:xfrm>
            </p:contentPart>
          </mc:Choice>
          <mc:Fallback xmlns="">
            <p:pic>
              <p:nvPicPr>
                <p:cNvPr id="1061" name="Ink 1060">
                  <a:extLst>
                    <a:ext uri="{FF2B5EF4-FFF2-40B4-BE49-F238E27FC236}">
                      <a16:creationId xmlns:a16="http://schemas.microsoft.com/office/drawing/2014/main" id="{5C0DE6E5-7A87-4285-8E03-F83F5FD8AEC7}"/>
                    </a:ext>
                  </a:extLst>
                </p:cNvPr>
                <p:cNvPicPr/>
                <p:nvPr/>
              </p:nvPicPr>
              <p:blipFill>
                <a:blip r:embed="rId72"/>
                <a:stretch>
                  <a:fillRect/>
                </a:stretch>
              </p:blipFill>
              <p:spPr>
                <a:xfrm>
                  <a:off x="7460537" y="800095"/>
                  <a:ext cx="43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62" name="Ink 1061">
                  <a:extLst>
                    <a:ext uri="{FF2B5EF4-FFF2-40B4-BE49-F238E27FC236}">
                      <a16:creationId xmlns:a16="http://schemas.microsoft.com/office/drawing/2014/main" id="{D2FA8F2D-1E02-4728-BE94-9B0AD519B36A}"/>
                    </a:ext>
                  </a:extLst>
                </p14:cNvPr>
                <p14:cNvContentPartPr/>
                <p14:nvPr/>
              </p14:nvContentPartPr>
              <p14:xfrm>
                <a:off x="7510217" y="767695"/>
                <a:ext cx="71640" cy="91440"/>
              </p14:xfrm>
            </p:contentPart>
          </mc:Choice>
          <mc:Fallback xmlns="">
            <p:pic>
              <p:nvPicPr>
                <p:cNvPr id="1062" name="Ink 1061">
                  <a:extLst>
                    <a:ext uri="{FF2B5EF4-FFF2-40B4-BE49-F238E27FC236}">
                      <a16:creationId xmlns:a16="http://schemas.microsoft.com/office/drawing/2014/main" id="{D2FA8F2D-1E02-4728-BE94-9B0AD519B36A}"/>
                    </a:ext>
                  </a:extLst>
                </p:cNvPr>
                <p:cNvPicPr/>
                <p:nvPr/>
              </p:nvPicPr>
              <p:blipFill>
                <a:blip r:embed="rId74"/>
                <a:stretch>
                  <a:fillRect/>
                </a:stretch>
              </p:blipFill>
              <p:spPr>
                <a:xfrm>
                  <a:off x="7501577" y="759055"/>
                  <a:ext cx="89280" cy="109080"/>
                </a:xfrm>
                <a:prstGeom prst="rect">
                  <a:avLst/>
                </a:prstGeom>
              </p:spPr>
            </p:pic>
          </mc:Fallback>
        </mc:AlternateContent>
      </p:grpSp>
    </p:spTree>
    <p:extLst>
      <p:ext uri="{BB962C8B-B14F-4D97-AF65-F5344CB8AC3E}">
        <p14:creationId xmlns:p14="http://schemas.microsoft.com/office/powerpoint/2010/main" val="202902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4" name="Google Shape;264;p46">
            <a:extLst>
              <a:ext uri="{FF2B5EF4-FFF2-40B4-BE49-F238E27FC236}">
                <a16:creationId xmlns:a16="http://schemas.microsoft.com/office/drawing/2014/main" id="{31D24A8C-ADC3-4C98-877E-FB7DA566A6E2}"/>
              </a:ext>
            </a:extLst>
          </p:cNvPr>
          <p:cNvPicPr preferRelativeResize="0"/>
          <p:nvPr/>
        </p:nvPicPr>
        <p:blipFill>
          <a:blip r:embed="rId3">
            <a:alphaModFix/>
          </a:blip>
          <a:stretch>
            <a:fillRect/>
          </a:stretch>
        </p:blipFill>
        <p:spPr>
          <a:xfrm>
            <a:off x="5434996" y="3334797"/>
            <a:ext cx="1183435" cy="1713677"/>
          </a:xfrm>
          <a:prstGeom prst="rect">
            <a:avLst/>
          </a:prstGeom>
          <a:noFill/>
          <a:ln>
            <a:noFill/>
          </a:ln>
        </p:spPr>
      </p:pic>
      <p:sp>
        <p:nvSpPr>
          <p:cNvPr id="232" name="Google Shape;232;p41"/>
          <p:cNvSpPr txBox="1">
            <a:spLocks noGrp="1"/>
          </p:cNvSpPr>
          <p:nvPr>
            <p:ph type="title"/>
          </p:nvPr>
        </p:nvSpPr>
        <p:spPr>
          <a:xfrm>
            <a:off x="181071" y="137663"/>
            <a:ext cx="2097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dirty="0">
                <a:solidFill>
                  <a:schemeClr val="dk2"/>
                </a:solidFill>
              </a:rPr>
              <a:t>1990 Tom Caudell and David Mizell from Boeing coin the phrase, "Augmented Reality"</a:t>
            </a:r>
            <a:endParaRPr sz="1200" dirty="0"/>
          </a:p>
        </p:txBody>
      </p:sp>
      <p:sp>
        <p:nvSpPr>
          <p:cNvPr id="2" name="Slide Number Placeholder 1">
            <a:extLst>
              <a:ext uri="{FF2B5EF4-FFF2-40B4-BE49-F238E27FC236}">
                <a16:creationId xmlns:a16="http://schemas.microsoft.com/office/drawing/2014/main" id="{2FD618A5-0412-49B3-BB07-8193D6E78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233" name="Google Shape;233;p41" title="Thomas Caudell">
            <a:hlinkClick r:id="rId4"/>
          </p:cNvPr>
          <p:cNvPicPr preferRelativeResize="0"/>
          <p:nvPr/>
        </p:nvPicPr>
        <p:blipFill>
          <a:blip r:embed="rId5">
            <a:alphaModFix/>
          </a:blip>
          <a:stretch>
            <a:fillRect/>
          </a:stretch>
        </p:blipFill>
        <p:spPr>
          <a:xfrm>
            <a:off x="2122953" y="191451"/>
            <a:ext cx="2193470" cy="1837134"/>
          </a:xfrm>
          <a:prstGeom prst="rect">
            <a:avLst/>
          </a:prstGeom>
          <a:noFill/>
          <a:ln>
            <a:noFill/>
          </a:ln>
        </p:spPr>
      </p:pic>
      <p:pic>
        <p:nvPicPr>
          <p:cNvPr id="3" name="Google Shape;240;p42" descr="I actually really liked this console. It had some pretty good games!&#10;&#10;Now in HD! I made this video look a lot better than it originally did. I also balanced the audio because the original file only had audio only coming out of one speaker." title="(1995) Nintendo Virtual Boy Commercial">
            <a:hlinkClick r:id="rId6"/>
            <a:extLst>
              <a:ext uri="{FF2B5EF4-FFF2-40B4-BE49-F238E27FC236}">
                <a16:creationId xmlns:a16="http://schemas.microsoft.com/office/drawing/2014/main" id="{E6EA87F8-5E28-4C23-8408-82C005252523}"/>
              </a:ext>
            </a:extLst>
          </p:cNvPr>
          <p:cNvPicPr preferRelativeResize="0"/>
          <p:nvPr/>
        </p:nvPicPr>
        <p:blipFill>
          <a:blip r:embed="rId7">
            <a:alphaModFix/>
          </a:blip>
          <a:stretch>
            <a:fillRect/>
          </a:stretch>
        </p:blipFill>
        <p:spPr>
          <a:xfrm>
            <a:off x="5521695" y="214503"/>
            <a:ext cx="2193471" cy="1837134"/>
          </a:xfrm>
          <a:prstGeom prst="rect">
            <a:avLst/>
          </a:prstGeom>
          <a:noFill/>
          <a:ln>
            <a:noFill/>
          </a:ln>
        </p:spPr>
      </p:pic>
      <p:sp>
        <p:nvSpPr>
          <p:cNvPr id="7" name="Google Shape;238;p42">
            <a:extLst>
              <a:ext uri="{FF2B5EF4-FFF2-40B4-BE49-F238E27FC236}">
                <a16:creationId xmlns:a16="http://schemas.microsoft.com/office/drawing/2014/main" id="{83B9D0D1-F1D3-4304-B83B-0F7C5508DBA3}"/>
              </a:ext>
            </a:extLst>
          </p:cNvPr>
          <p:cNvSpPr txBox="1">
            <a:spLocks/>
          </p:cNvSpPr>
          <p:nvPr/>
        </p:nvSpPr>
        <p:spPr>
          <a:xfrm>
            <a:off x="5407344" y="1957061"/>
            <a:ext cx="19908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nSpc>
                <a:spcPct val="115000"/>
              </a:lnSpc>
              <a:spcAft>
                <a:spcPts val="1600"/>
              </a:spcAft>
              <a:buClr>
                <a:schemeClr val="dk1"/>
              </a:buClr>
              <a:buSzPts val="1100"/>
              <a:buFont typeface="Arial"/>
              <a:buNone/>
            </a:pPr>
            <a:r>
              <a:rPr lang="de-DE" sz="1200" dirty="0">
                <a:solidFill>
                  <a:schemeClr val="dk2"/>
                </a:solidFill>
              </a:rPr>
              <a:t>1995 Virtual Boy</a:t>
            </a:r>
            <a:endParaRPr lang="de-DE" sz="1200" dirty="0"/>
          </a:p>
        </p:txBody>
      </p:sp>
      <p:pic>
        <p:nvPicPr>
          <p:cNvPr id="4" name="Google Shape;246;p43">
            <a:extLst>
              <a:ext uri="{FF2B5EF4-FFF2-40B4-BE49-F238E27FC236}">
                <a16:creationId xmlns:a16="http://schemas.microsoft.com/office/drawing/2014/main" id="{E98F8FF8-2662-41B2-A290-71AA96ECDB55}"/>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22842" y="3197725"/>
            <a:ext cx="1928692" cy="1713677"/>
          </a:xfrm>
          <a:prstGeom prst="rect">
            <a:avLst/>
          </a:prstGeom>
          <a:noFill/>
          <a:ln>
            <a:noFill/>
          </a:ln>
        </p:spPr>
      </p:pic>
      <p:sp>
        <p:nvSpPr>
          <p:cNvPr id="11" name="TextBox 10">
            <a:extLst>
              <a:ext uri="{FF2B5EF4-FFF2-40B4-BE49-F238E27FC236}">
                <a16:creationId xmlns:a16="http://schemas.microsoft.com/office/drawing/2014/main" id="{1135C7CF-29D2-4E1B-9CAE-A88AF06D2375}"/>
              </a:ext>
            </a:extLst>
          </p:cNvPr>
          <p:cNvSpPr txBox="1"/>
          <p:nvPr/>
        </p:nvSpPr>
        <p:spPr>
          <a:xfrm>
            <a:off x="55656" y="2182062"/>
            <a:ext cx="1725066" cy="1015663"/>
          </a:xfrm>
          <a:prstGeom prst="rect">
            <a:avLst/>
          </a:prstGeom>
          <a:noFill/>
        </p:spPr>
        <p:txBody>
          <a:bodyPr wrap="square">
            <a:spAutoFit/>
          </a:bodyPr>
          <a:lstStyle/>
          <a:p>
            <a:r>
              <a:rPr lang="en" sz="1200" dirty="0">
                <a:solidFill>
                  <a:schemeClr val="dk2"/>
                </a:solidFill>
              </a:rPr>
              <a:t>1999 Steven Feiner, Blair MacIntyre and Doree Seligmann publish the benefits of KARMA system</a:t>
            </a:r>
            <a:endParaRPr lang="en-AT" sz="1200" dirty="0"/>
          </a:p>
        </p:txBody>
      </p:sp>
      <p:pic>
        <p:nvPicPr>
          <p:cNvPr id="9" name="Google Shape;253;p44" descr="Made with ARToolkit, and David Henry's md2 loader. Models aren't mine. GitHub Page: https://github.com/nmarshak1337/Nathans_Augmented_Reality. Project page: http://www.seas.upenn.edu/~nmarshak/nathanAR_site/argame.html" title="&quot;Tower Defense&quot;-ish AR Game Demo with ARToolkit">
            <a:hlinkClick r:id="rId9"/>
            <a:extLst>
              <a:ext uri="{FF2B5EF4-FFF2-40B4-BE49-F238E27FC236}">
                <a16:creationId xmlns:a16="http://schemas.microsoft.com/office/drawing/2014/main" id="{D824D3E8-F219-41CF-8FB7-B0240610BEC5}"/>
              </a:ext>
            </a:extLst>
          </p:cNvPr>
          <p:cNvPicPr preferRelativeResize="0"/>
          <p:nvPr/>
        </p:nvPicPr>
        <p:blipFill>
          <a:blip r:embed="rId10">
            <a:alphaModFix/>
          </a:blip>
          <a:stretch>
            <a:fillRect/>
          </a:stretch>
        </p:blipFill>
        <p:spPr>
          <a:xfrm>
            <a:off x="2496163" y="2426063"/>
            <a:ext cx="1820260" cy="1543324"/>
          </a:xfrm>
          <a:prstGeom prst="rect">
            <a:avLst/>
          </a:prstGeom>
          <a:noFill/>
          <a:ln>
            <a:noFill/>
          </a:ln>
        </p:spPr>
      </p:pic>
      <p:sp>
        <p:nvSpPr>
          <p:cNvPr id="15" name="TextBox 14">
            <a:extLst>
              <a:ext uri="{FF2B5EF4-FFF2-40B4-BE49-F238E27FC236}">
                <a16:creationId xmlns:a16="http://schemas.microsoft.com/office/drawing/2014/main" id="{F11FF77B-8401-42E3-A637-76A320A82394}"/>
              </a:ext>
            </a:extLst>
          </p:cNvPr>
          <p:cNvSpPr txBox="1"/>
          <p:nvPr/>
        </p:nvSpPr>
        <p:spPr>
          <a:xfrm>
            <a:off x="2416630" y="4043699"/>
            <a:ext cx="1928692" cy="461665"/>
          </a:xfrm>
          <a:prstGeom prst="rect">
            <a:avLst/>
          </a:prstGeom>
          <a:noFill/>
        </p:spPr>
        <p:txBody>
          <a:bodyPr wrap="square">
            <a:spAutoFit/>
          </a:bodyPr>
          <a:lstStyle/>
          <a:p>
            <a:r>
              <a:rPr lang="en" sz="1200" dirty="0">
                <a:solidFill>
                  <a:schemeClr val="dk2"/>
                </a:solidFill>
              </a:rPr>
              <a:t>2000 ARToolkit open source AR Library</a:t>
            </a:r>
            <a:endParaRPr lang="en-AT" sz="1200" dirty="0"/>
          </a:p>
        </p:txBody>
      </p:sp>
      <p:pic>
        <p:nvPicPr>
          <p:cNvPr id="13" name="Google Shape;259;p45" descr="ARQuake (UNIX custom computer) (2000) - First mobile augmented reality game&#10;&#10;FIND OUT MORE  ABOUT THIS GAME ON THE SITE&#10;https://ultimatehistoryvideogames.jimdo.com/arquake&#10;&#10;Chronological playlist for all games &#10;https://www.youtube.com/playlist?list=PLOGfvH_958hwYI3gFULXWxpFZeZ9id036" title="ARQuake (2000) - First mobile augmented reality game">
            <a:hlinkClick r:id="rId11"/>
            <a:extLst>
              <a:ext uri="{FF2B5EF4-FFF2-40B4-BE49-F238E27FC236}">
                <a16:creationId xmlns:a16="http://schemas.microsoft.com/office/drawing/2014/main" id="{A4545867-65A8-4995-98C9-3DF669D04E43}"/>
              </a:ext>
            </a:extLst>
          </p:cNvPr>
          <p:cNvPicPr preferRelativeResize="0"/>
          <p:nvPr/>
        </p:nvPicPr>
        <p:blipFill>
          <a:blip r:embed="rId12">
            <a:alphaModFix/>
          </a:blip>
          <a:stretch>
            <a:fillRect/>
          </a:stretch>
        </p:blipFill>
        <p:spPr>
          <a:xfrm>
            <a:off x="6660438" y="2664167"/>
            <a:ext cx="2360720" cy="1999050"/>
          </a:xfrm>
          <a:prstGeom prst="rect">
            <a:avLst/>
          </a:prstGeom>
          <a:noFill/>
          <a:ln>
            <a:noFill/>
          </a:ln>
        </p:spPr>
      </p:pic>
      <p:sp>
        <p:nvSpPr>
          <p:cNvPr id="21" name="TextBox 20">
            <a:extLst>
              <a:ext uri="{FF2B5EF4-FFF2-40B4-BE49-F238E27FC236}">
                <a16:creationId xmlns:a16="http://schemas.microsoft.com/office/drawing/2014/main" id="{56F76D87-208E-4431-8A6D-2317E00C2280}"/>
              </a:ext>
            </a:extLst>
          </p:cNvPr>
          <p:cNvSpPr txBox="1"/>
          <p:nvPr/>
        </p:nvSpPr>
        <p:spPr>
          <a:xfrm>
            <a:off x="5291894" y="2664167"/>
            <a:ext cx="1526483" cy="646331"/>
          </a:xfrm>
          <a:prstGeom prst="rect">
            <a:avLst/>
          </a:prstGeom>
          <a:noFill/>
        </p:spPr>
        <p:txBody>
          <a:bodyPr wrap="square">
            <a:spAutoFit/>
          </a:bodyPr>
          <a:lstStyle/>
          <a:p>
            <a:r>
              <a:rPr lang="en" sz="1200" dirty="0">
                <a:solidFill>
                  <a:schemeClr val="dk2"/>
                </a:solidFill>
              </a:rPr>
              <a:t>2002 Bruce Thomas creates the first AR game, ARQuake </a:t>
            </a:r>
            <a:endParaRPr lang="en-AT" sz="1200" dirty="0"/>
          </a:p>
        </p:txBody>
      </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53C8636-CC07-467D-AEEE-D81E6191BC7F}"/>
                  </a:ext>
                </a:extLst>
              </p14:cNvPr>
              <p14:cNvContentPartPr/>
              <p14:nvPr/>
            </p14:nvContentPartPr>
            <p14:xfrm>
              <a:off x="98897" y="51295"/>
              <a:ext cx="4854960" cy="2300760"/>
            </p14:xfrm>
          </p:contentPart>
        </mc:Choice>
        <mc:Fallback xmlns="">
          <p:pic>
            <p:nvPicPr>
              <p:cNvPr id="19" name="Ink 18">
                <a:extLst>
                  <a:ext uri="{FF2B5EF4-FFF2-40B4-BE49-F238E27FC236}">
                    <a16:creationId xmlns:a16="http://schemas.microsoft.com/office/drawing/2014/main" id="{453C8636-CC07-467D-AEEE-D81E6191BC7F}"/>
                  </a:ext>
                </a:extLst>
              </p:cNvPr>
              <p:cNvPicPr/>
              <p:nvPr/>
            </p:nvPicPr>
            <p:blipFill>
              <a:blip r:embed="rId14"/>
              <a:stretch>
                <a:fillRect/>
              </a:stretch>
            </p:blipFill>
            <p:spPr>
              <a:xfrm>
                <a:off x="90257" y="42295"/>
                <a:ext cx="4872600" cy="231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74E6D833-380C-4D75-9383-116B331F9079}"/>
                  </a:ext>
                </a:extLst>
              </p14:cNvPr>
              <p14:cNvContentPartPr/>
              <p14:nvPr/>
            </p14:nvContentPartPr>
            <p14:xfrm>
              <a:off x="617" y="1877575"/>
              <a:ext cx="2276640" cy="3219840"/>
            </p14:xfrm>
          </p:contentPart>
        </mc:Choice>
        <mc:Fallback xmlns="">
          <p:pic>
            <p:nvPicPr>
              <p:cNvPr id="20" name="Ink 19">
                <a:extLst>
                  <a:ext uri="{FF2B5EF4-FFF2-40B4-BE49-F238E27FC236}">
                    <a16:creationId xmlns:a16="http://schemas.microsoft.com/office/drawing/2014/main" id="{74E6D833-380C-4D75-9383-116B331F9079}"/>
                  </a:ext>
                </a:extLst>
              </p:cNvPr>
              <p:cNvPicPr/>
              <p:nvPr/>
            </p:nvPicPr>
            <p:blipFill>
              <a:blip r:embed="rId16"/>
              <a:stretch>
                <a:fillRect/>
              </a:stretch>
            </p:blipFill>
            <p:spPr>
              <a:xfrm>
                <a:off x="-8023" y="1868935"/>
                <a:ext cx="2294280" cy="32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995EBB9-CC65-417D-9B3E-D968CBA3A51E}"/>
                  </a:ext>
                </a:extLst>
              </p14:cNvPr>
              <p14:cNvContentPartPr/>
              <p14:nvPr/>
            </p14:nvContentPartPr>
            <p14:xfrm>
              <a:off x="2226137" y="2329015"/>
              <a:ext cx="2493000" cy="2387880"/>
            </p14:xfrm>
          </p:contentPart>
        </mc:Choice>
        <mc:Fallback xmlns="">
          <p:pic>
            <p:nvPicPr>
              <p:cNvPr id="22" name="Ink 21">
                <a:extLst>
                  <a:ext uri="{FF2B5EF4-FFF2-40B4-BE49-F238E27FC236}">
                    <a16:creationId xmlns:a16="http://schemas.microsoft.com/office/drawing/2014/main" id="{A995EBB9-CC65-417D-9B3E-D968CBA3A51E}"/>
                  </a:ext>
                </a:extLst>
              </p:cNvPr>
              <p:cNvPicPr/>
              <p:nvPr/>
            </p:nvPicPr>
            <p:blipFill>
              <a:blip r:embed="rId18"/>
              <a:stretch>
                <a:fillRect/>
              </a:stretch>
            </p:blipFill>
            <p:spPr>
              <a:xfrm>
                <a:off x="2217137" y="2320375"/>
                <a:ext cx="2510640" cy="240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9080424-2158-4578-A524-208036259A2E}"/>
                  </a:ext>
                </a:extLst>
              </p14:cNvPr>
              <p14:cNvContentPartPr/>
              <p14:nvPr/>
            </p14:nvContentPartPr>
            <p14:xfrm>
              <a:off x="5031617" y="2266015"/>
              <a:ext cx="4186800" cy="2870640"/>
            </p14:xfrm>
          </p:contentPart>
        </mc:Choice>
        <mc:Fallback xmlns="">
          <p:pic>
            <p:nvPicPr>
              <p:cNvPr id="23" name="Ink 22">
                <a:extLst>
                  <a:ext uri="{FF2B5EF4-FFF2-40B4-BE49-F238E27FC236}">
                    <a16:creationId xmlns:a16="http://schemas.microsoft.com/office/drawing/2014/main" id="{A9080424-2158-4578-A524-208036259A2E}"/>
                  </a:ext>
                </a:extLst>
              </p:cNvPr>
              <p:cNvPicPr/>
              <p:nvPr/>
            </p:nvPicPr>
            <p:blipFill>
              <a:blip r:embed="rId20"/>
              <a:stretch>
                <a:fillRect/>
              </a:stretch>
            </p:blipFill>
            <p:spPr>
              <a:xfrm>
                <a:off x="5022617" y="2257015"/>
                <a:ext cx="4204440" cy="288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A1547B3D-FFE9-41AE-A876-AE64D8D8B56A}"/>
                  </a:ext>
                </a:extLst>
              </p14:cNvPr>
              <p14:cNvContentPartPr/>
              <p14:nvPr/>
            </p14:nvContentPartPr>
            <p14:xfrm>
              <a:off x="5065457" y="104699"/>
              <a:ext cx="3492360" cy="2214000"/>
            </p14:xfrm>
          </p:contentPart>
        </mc:Choice>
        <mc:Fallback xmlns="">
          <p:pic>
            <p:nvPicPr>
              <p:cNvPr id="24" name="Ink 23">
                <a:extLst>
                  <a:ext uri="{FF2B5EF4-FFF2-40B4-BE49-F238E27FC236}">
                    <a16:creationId xmlns:a16="http://schemas.microsoft.com/office/drawing/2014/main" id="{A1547B3D-FFE9-41AE-A876-AE64D8D8B56A}"/>
                  </a:ext>
                </a:extLst>
              </p:cNvPr>
              <p:cNvPicPr/>
              <p:nvPr/>
            </p:nvPicPr>
            <p:blipFill>
              <a:blip r:embed="rId22"/>
              <a:stretch>
                <a:fillRect/>
              </a:stretch>
            </p:blipFill>
            <p:spPr>
              <a:xfrm>
                <a:off x="5056457" y="95699"/>
                <a:ext cx="3510000" cy="22316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B1087685-174B-4819-9931-562233C10692}"/>
              </a:ext>
            </a:extLst>
          </p:cNvPr>
          <p:cNvPicPr>
            <a:picLocks noChangeAspect="1"/>
          </p:cNvPicPr>
          <p:nvPr/>
        </p:nvPicPr>
        <p:blipFill>
          <a:blip r:embed="rId3"/>
          <a:stretch>
            <a:fillRect/>
          </a:stretch>
        </p:blipFill>
        <p:spPr>
          <a:xfrm>
            <a:off x="3589568" y="0"/>
            <a:ext cx="5554432" cy="5143500"/>
          </a:xfrm>
          <a:prstGeom prst="rect">
            <a:avLst/>
          </a:prstGeom>
        </p:spPr>
      </p:pic>
      <p:sp>
        <p:nvSpPr>
          <p:cNvPr id="5" name="Google Shape;270;p47">
            <a:extLst>
              <a:ext uri="{FF2B5EF4-FFF2-40B4-BE49-F238E27FC236}">
                <a16:creationId xmlns:a16="http://schemas.microsoft.com/office/drawing/2014/main" id="{62B20895-7010-44B1-A9FB-2C2F261AB0B2}"/>
              </a:ext>
            </a:extLst>
          </p:cNvPr>
          <p:cNvSpPr txBox="1">
            <a:spLocks/>
          </p:cNvSpPr>
          <p:nvPr/>
        </p:nvSpPr>
        <p:spPr>
          <a:xfrm>
            <a:off x="311700" y="445025"/>
            <a:ext cx="203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de-DE" sz="1800">
                <a:solidFill>
                  <a:schemeClr val="dk2"/>
                </a:solidFill>
              </a:rPr>
              <a:t>2009 Outdoor information overlay (GPS + Compass), Travel guide, advertising, Wikitude, Layar, etc. iOS/Android public API released </a:t>
            </a:r>
          </a:p>
          <a:p>
            <a:pPr>
              <a:spcBef>
                <a:spcPts val="1600"/>
              </a:spcBef>
            </a:pPr>
            <a:endParaRPr lang="de-DE" dirty="0"/>
          </a:p>
        </p:txBody>
      </p:sp>
      <p:sp>
        <p:nvSpPr>
          <p:cNvPr id="6" name="Slide Number Placeholder 5">
            <a:extLst>
              <a:ext uri="{FF2B5EF4-FFF2-40B4-BE49-F238E27FC236}">
                <a16:creationId xmlns:a16="http://schemas.microsoft.com/office/drawing/2014/main" id="{1A4E8C8C-D9DB-406E-BC1F-B466C465D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Graphic 1">
            <a:extLst>
              <a:ext uri="{FF2B5EF4-FFF2-40B4-BE49-F238E27FC236}">
                <a16:creationId xmlns:a16="http://schemas.microsoft.com/office/drawing/2014/main" id="{C1F76DB0-5D89-4F13-9AAD-3AED43EA993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40691" y="1701495"/>
            <a:ext cx="1063534" cy="1063534"/>
          </a:xfrm>
          <a:prstGeom prst="rect">
            <a:avLst/>
          </a:prstGeom>
        </p:spPr>
      </p:pic>
      <p:grpSp>
        <p:nvGrpSpPr>
          <p:cNvPr id="9" name="Group 8">
            <a:extLst>
              <a:ext uri="{FF2B5EF4-FFF2-40B4-BE49-F238E27FC236}">
                <a16:creationId xmlns:a16="http://schemas.microsoft.com/office/drawing/2014/main" id="{5B097D79-0CBF-41E5-BA29-4729D5005F82}"/>
              </a:ext>
            </a:extLst>
          </p:cNvPr>
          <p:cNvGrpSpPr/>
          <p:nvPr/>
        </p:nvGrpSpPr>
        <p:grpSpPr>
          <a:xfrm>
            <a:off x="290057" y="2311375"/>
            <a:ext cx="3160080" cy="441000"/>
            <a:chOff x="290057" y="2311375"/>
            <a:chExt cx="3160080" cy="4410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9A2963E-59B2-45EC-9AA2-5E6499D3CFF9}"/>
                    </a:ext>
                  </a:extLst>
                </p14:cNvPr>
                <p14:cNvContentPartPr/>
                <p14:nvPr/>
              </p14:nvContentPartPr>
              <p14:xfrm>
                <a:off x="290057" y="2421175"/>
                <a:ext cx="1105200" cy="331200"/>
              </p14:xfrm>
            </p:contentPart>
          </mc:Choice>
          <mc:Fallback xmlns="">
            <p:pic>
              <p:nvPicPr>
                <p:cNvPr id="3" name="Ink 2">
                  <a:extLst>
                    <a:ext uri="{FF2B5EF4-FFF2-40B4-BE49-F238E27FC236}">
                      <a16:creationId xmlns:a16="http://schemas.microsoft.com/office/drawing/2014/main" id="{99A2963E-59B2-45EC-9AA2-5E6499D3CFF9}"/>
                    </a:ext>
                  </a:extLst>
                </p:cNvPr>
                <p:cNvPicPr/>
                <p:nvPr/>
              </p:nvPicPr>
              <p:blipFill>
                <a:blip r:embed="rId7"/>
                <a:stretch>
                  <a:fillRect/>
                </a:stretch>
              </p:blipFill>
              <p:spPr>
                <a:xfrm>
                  <a:off x="281057" y="2412175"/>
                  <a:ext cx="1122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C2F8362-8DB7-46F5-9D70-E287244DCDE0}"/>
                    </a:ext>
                  </a:extLst>
                </p14:cNvPr>
                <p14:cNvContentPartPr/>
                <p14:nvPr/>
              </p14:nvContentPartPr>
              <p14:xfrm>
                <a:off x="1321817" y="2311375"/>
                <a:ext cx="2034360" cy="192240"/>
              </p14:xfrm>
            </p:contentPart>
          </mc:Choice>
          <mc:Fallback xmlns="">
            <p:pic>
              <p:nvPicPr>
                <p:cNvPr id="7" name="Ink 6">
                  <a:extLst>
                    <a:ext uri="{FF2B5EF4-FFF2-40B4-BE49-F238E27FC236}">
                      <a16:creationId xmlns:a16="http://schemas.microsoft.com/office/drawing/2014/main" id="{EC2F8362-8DB7-46F5-9D70-E287244DCDE0}"/>
                    </a:ext>
                  </a:extLst>
                </p:cNvPr>
                <p:cNvPicPr/>
                <p:nvPr/>
              </p:nvPicPr>
              <p:blipFill>
                <a:blip r:embed="rId9"/>
                <a:stretch>
                  <a:fillRect/>
                </a:stretch>
              </p:blipFill>
              <p:spPr>
                <a:xfrm>
                  <a:off x="1312817" y="2302375"/>
                  <a:ext cx="2052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DA0A768-5A53-4447-A5A3-1A2D9219E552}"/>
                    </a:ext>
                  </a:extLst>
                </p14:cNvPr>
                <p14:cNvContentPartPr/>
                <p14:nvPr/>
              </p14:nvContentPartPr>
              <p14:xfrm>
                <a:off x="3126137" y="2326135"/>
                <a:ext cx="324000" cy="351720"/>
              </p14:xfrm>
            </p:contentPart>
          </mc:Choice>
          <mc:Fallback xmlns="">
            <p:pic>
              <p:nvPicPr>
                <p:cNvPr id="8" name="Ink 7">
                  <a:extLst>
                    <a:ext uri="{FF2B5EF4-FFF2-40B4-BE49-F238E27FC236}">
                      <a16:creationId xmlns:a16="http://schemas.microsoft.com/office/drawing/2014/main" id="{3DA0A768-5A53-4447-A5A3-1A2D9219E552}"/>
                    </a:ext>
                  </a:extLst>
                </p:cNvPr>
                <p:cNvPicPr/>
                <p:nvPr/>
              </p:nvPicPr>
              <p:blipFill>
                <a:blip r:embed="rId11"/>
                <a:stretch>
                  <a:fillRect/>
                </a:stretch>
              </p:blipFill>
              <p:spPr>
                <a:xfrm>
                  <a:off x="3117497" y="2317495"/>
                  <a:ext cx="341640" cy="369360"/>
                </a:xfrm>
                <a:prstGeom prst="rect">
                  <a:avLst/>
                </a:prstGeom>
              </p:spPr>
            </p:pic>
          </mc:Fallback>
        </mc:AlternateContent>
      </p:grpSp>
    </p:spTree>
    <p:extLst>
      <p:ext uri="{BB962C8B-B14F-4D97-AF65-F5344CB8AC3E}">
        <p14:creationId xmlns:p14="http://schemas.microsoft.com/office/powerpoint/2010/main" val="28159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Zukunft</a:t>
            </a:r>
            <a:endParaRPr dirty="0"/>
          </a:p>
        </p:txBody>
      </p:sp>
      <p:sp>
        <p:nvSpPr>
          <p:cNvPr id="277" name="Google Shape;277;p48"/>
          <p:cNvSpPr txBox="1">
            <a:spLocks noGrp="1"/>
          </p:cNvSpPr>
          <p:nvPr>
            <p:ph type="body" idx="1"/>
          </p:nvPr>
        </p:nvSpPr>
        <p:spPr>
          <a:xfrm>
            <a:off x="311700" y="1152475"/>
            <a:ext cx="87434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Clr>
                <a:schemeClr val="dk1"/>
              </a:buClr>
              <a:buSzPts val="1100"/>
              <a:buFont typeface="Arial"/>
              <a:buNone/>
            </a:pPr>
            <a:r>
              <a:rPr lang="de-DE" dirty="0"/>
              <a:t>Die Kombination aus neuen Hardwareentwicklungen und geeigneter Software bringt immer mehr Anwendungsgebiete zum Vorschein.</a:t>
            </a:r>
          </a:p>
        </p:txBody>
      </p:sp>
      <p:sp>
        <p:nvSpPr>
          <p:cNvPr id="16" name="Slide Number Placeholder 15">
            <a:extLst>
              <a:ext uri="{FF2B5EF4-FFF2-40B4-BE49-F238E27FC236}">
                <a16:creationId xmlns:a16="http://schemas.microsoft.com/office/drawing/2014/main" id="{9BC8A155-02A7-4383-B26C-6A242CE58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grpSp>
        <p:nvGrpSpPr>
          <p:cNvPr id="22" name="Group 21">
            <a:extLst>
              <a:ext uri="{FF2B5EF4-FFF2-40B4-BE49-F238E27FC236}">
                <a16:creationId xmlns:a16="http://schemas.microsoft.com/office/drawing/2014/main" id="{B78FAC48-0A2F-4ACB-AFF0-6781E88DAA4E}"/>
              </a:ext>
            </a:extLst>
          </p:cNvPr>
          <p:cNvGrpSpPr/>
          <p:nvPr/>
        </p:nvGrpSpPr>
        <p:grpSpPr>
          <a:xfrm>
            <a:off x="300497" y="2481779"/>
            <a:ext cx="2087640" cy="571320"/>
            <a:chOff x="300497" y="2481779"/>
            <a:chExt cx="2087640" cy="5713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EFE513-F667-471A-A626-D58CFE71EAE4}"/>
                    </a:ext>
                  </a:extLst>
                </p14:cNvPr>
                <p14:cNvContentPartPr/>
                <p14:nvPr/>
              </p14:nvContentPartPr>
              <p14:xfrm>
                <a:off x="300497" y="2481779"/>
                <a:ext cx="231120" cy="385200"/>
              </p14:xfrm>
            </p:contentPart>
          </mc:Choice>
          <mc:Fallback xmlns="">
            <p:pic>
              <p:nvPicPr>
                <p:cNvPr id="2" name="Ink 1">
                  <a:extLst>
                    <a:ext uri="{FF2B5EF4-FFF2-40B4-BE49-F238E27FC236}">
                      <a16:creationId xmlns:a16="http://schemas.microsoft.com/office/drawing/2014/main" id="{2DEFE513-F667-471A-A626-D58CFE71EAE4}"/>
                    </a:ext>
                  </a:extLst>
                </p:cNvPr>
                <p:cNvPicPr/>
                <p:nvPr/>
              </p:nvPicPr>
              <p:blipFill>
                <a:blip r:embed="rId4"/>
                <a:stretch>
                  <a:fillRect/>
                </a:stretch>
              </p:blipFill>
              <p:spPr>
                <a:xfrm>
                  <a:off x="282857" y="2464139"/>
                  <a:ext cx="266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7A1957-143E-4930-BB05-E6932048BD35}"/>
                    </a:ext>
                  </a:extLst>
                </p14:cNvPr>
                <p14:cNvContentPartPr/>
                <p14:nvPr/>
              </p14:nvContentPartPr>
              <p14:xfrm>
                <a:off x="389417" y="2728739"/>
                <a:ext cx="99360" cy="11880"/>
              </p14:xfrm>
            </p:contentPart>
          </mc:Choice>
          <mc:Fallback xmlns="">
            <p:pic>
              <p:nvPicPr>
                <p:cNvPr id="7" name="Ink 6">
                  <a:extLst>
                    <a:ext uri="{FF2B5EF4-FFF2-40B4-BE49-F238E27FC236}">
                      <a16:creationId xmlns:a16="http://schemas.microsoft.com/office/drawing/2014/main" id="{6B7A1957-143E-4930-BB05-E6932048BD35}"/>
                    </a:ext>
                  </a:extLst>
                </p:cNvPr>
                <p:cNvPicPr/>
                <p:nvPr/>
              </p:nvPicPr>
              <p:blipFill>
                <a:blip r:embed="rId6"/>
                <a:stretch>
                  <a:fillRect/>
                </a:stretch>
              </p:blipFill>
              <p:spPr>
                <a:xfrm>
                  <a:off x="371777" y="2711099"/>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96555F1-0E5A-494B-B59D-D0FEA242539D}"/>
                    </a:ext>
                  </a:extLst>
                </p14:cNvPr>
                <p14:cNvContentPartPr/>
                <p14:nvPr/>
              </p14:nvContentPartPr>
              <p14:xfrm>
                <a:off x="567617" y="2521739"/>
                <a:ext cx="324720" cy="263880"/>
              </p14:xfrm>
            </p:contentPart>
          </mc:Choice>
          <mc:Fallback xmlns="">
            <p:pic>
              <p:nvPicPr>
                <p:cNvPr id="9" name="Ink 8">
                  <a:extLst>
                    <a:ext uri="{FF2B5EF4-FFF2-40B4-BE49-F238E27FC236}">
                      <a16:creationId xmlns:a16="http://schemas.microsoft.com/office/drawing/2014/main" id="{596555F1-0E5A-494B-B59D-D0FEA242539D}"/>
                    </a:ext>
                  </a:extLst>
                </p:cNvPr>
                <p:cNvPicPr/>
                <p:nvPr/>
              </p:nvPicPr>
              <p:blipFill>
                <a:blip r:embed="rId8"/>
                <a:stretch>
                  <a:fillRect/>
                </a:stretch>
              </p:blipFill>
              <p:spPr>
                <a:xfrm>
                  <a:off x="549977" y="2504099"/>
                  <a:ext cx="360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E3CAF44-B683-4027-A8DD-247850D630D4}"/>
                    </a:ext>
                  </a:extLst>
                </p14:cNvPr>
                <p14:cNvContentPartPr/>
                <p14:nvPr/>
              </p14:nvContentPartPr>
              <p14:xfrm>
                <a:off x="933017" y="2550179"/>
                <a:ext cx="474480" cy="234360"/>
              </p14:xfrm>
            </p:contentPart>
          </mc:Choice>
          <mc:Fallback xmlns="">
            <p:pic>
              <p:nvPicPr>
                <p:cNvPr id="11" name="Ink 10">
                  <a:extLst>
                    <a:ext uri="{FF2B5EF4-FFF2-40B4-BE49-F238E27FC236}">
                      <a16:creationId xmlns:a16="http://schemas.microsoft.com/office/drawing/2014/main" id="{6E3CAF44-B683-4027-A8DD-247850D630D4}"/>
                    </a:ext>
                  </a:extLst>
                </p:cNvPr>
                <p:cNvPicPr/>
                <p:nvPr/>
              </p:nvPicPr>
              <p:blipFill>
                <a:blip r:embed="rId10"/>
                <a:stretch>
                  <a:fillRect/>
                </a:stretch>
              </p:blipFill>
              <p:spPr>
                <a:xfrm>
                  <a:off x="915377" y="2532539"/>
                  <a:ext cx="510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9AAF7CD-8772-4C24-BAAA-5F6B4D19A348}"/>
                    </a:ext>
                  </a:extLst>
                </p14:cNvPr>
                <p14:cNvContentPartPr/>
                <p14:nvPr/>
              </p14:nvContentPartPr>
              <p14:xfrm>
                <a:off x="1381937" y="2674019"/>
                <a:ext cx="360" cy="1440"/>
              </p14:xfrm>
            </p:contentPart>
          </mc:Choice>
          <mc:Fallback xmlns="">
            <p:pic>
              <p:nvPicPr>
                <p:cNvPr id="13" name="Ink 12">
                  <a:extLst>
                    <a:ext uri="{FF2B5EF4-FFF2-40B4-BE49-F238E27FC236}">
                      <a16:creationId xmlns:a16="http://schemas.microsoft.com/office/drawing/2014/main" id="{49AAF7CD-8772-4C24-BAAA-5F6B4D19A348}"/>
                    </a:ext>
                  </a:extLst>
                </p:cNvPr>
                <p:cNvPicPr/>
                <p:nvPr/>
              </p:nvPicPr>
              <p:blipFill>
                <a:blip r:embed="rId12"/>
                <a:stretch>
                  <a:fillRect/>
                </a:stretch>
              </p:blipFill>
              <p:spPr>
                <a:xfrm>
                  <a:off x="1363937" y="2656379"/>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09FB12C3-500C-4452-9856-FB8F0C8B2EF4}"/>
                    </a:ext>
                  </a:extLst>
                </p14:cNvPr>
                <p14:cNvContentPartPr/>
                <p14:nvPr/>
              </p14:nvContentPartPr>
              <p14:xfrm>
                <a:off x="1452137" y="2650979"/>
                <a:ext cx="58320" cy="145800"/>
              </p14:xfrm>
            </p:contentPart>
          </mc:Choice>
          <mc:Fallback xmlns="">
            <p:pic>
              <p:nvPicPr>
                <p:cNvPr id="15" name="Ink 14">
                  <a:extLst>
                    <a:ext uri="{FF2B5EF4-FFF2-40B4-BE49-F238E27FC236}">
                      <a16:creationId xmlns:a16="http://schemas.microsoft.com/office/drawing/2014/main" id="{09FB12C3-500C-4452-9856-FB8F0C8B2EF4}"/>
                    </a:ext>
                  </a:extLst>
                </p:cNvPr>
                <p:cNvPicPr/>
                <p:nvPr/>
              </p:nvPicPr>
              <p:blipFill>
                <a:blip r:embed="rId14"/>
                <a:stretch>
                  <a:fillRect/>
                </a:stretch>
              </p:blipFill>
              <p:spPr>
                <a:xfrm>
                  <a:off x="1434497" y="2632979"/>
                  <a:ext cx="93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AE831CE1-BF77-4454-99BC-43947923DCA0}"/>
                    </a:ext>
                  </a:extLst>
                </p14:cNvPr>
                <p14:cNvContentPartPr/>
                <p14:nvPr/>
              </p14:nvContentPartPr>
              <p14:xfrm>
                <a:off x="1573097" y="2702459"/>
                <a:ext cx="6480" cy="81360"/>
              </p14:xfrm>
            </p:contentPart>
          </mc:Choice>
          <mc:Fallback xmlns="">
            <p:pic>
              <p:nvPicPr>
                <p:cNvPr id="17" name="Ink 16">
                  <a:extLst>
                    <a:ext uri="{FF2B5EF4-FFF2-40B4-BE49-F238E27FC236}">
                      <a16:creationId xmlns:a16="http://schemas.microsoft.com/office/drawing/2014/main" id="{AE831CE1-BF77-4454-99BC-43947923DCA0}"/>
                    </a:ext>
                  </a:extLst>
                </p:cNvPr>
                <p:cNvPicPr/>
                <p:nvPr/>
              </p:nvPicPr>
              <p:blipFill>
                <a:blip r:embed="rId16"/>
                <a:stretch>
                  <a:fillRect/>
                </a:stretch>
              </p:blipFill>
              <p:spPr>
                <a:xfrm>
                  <a:off x="1555097" y="2684459"/>
                  <a:ext cx="42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4F21275-4CC8-4C68-A380-5418BBDCBE85}"/>
                    </a:ext>
                  </a:extLst>
                </p14:cNvPr>
                <p14:cNvContentPartPr/>
                <p14:nvPr/>
              </p14:nvContentPartPr>
              <p14:xfrm>
                <a:off x="1546457" y="2645219"/>
                <a:ext cx="3600" cy="4680"/>
              </p14:xfrm>
            </p:contentPart>
          </mc:Choice>
          <mc:Fallback xmlns="">
            <p:pic>
              <p:nvPicPr>
                <p:cNvPr id="18" name="Ink 17">
                  <a:extLst>
                    <a:ext uri="{FF2B5EF4-FFF2-40B4-BE49-F238E27FC236}">
                      <a16:creationId xmlns:a16="http://schemas.microsoft.com/office/drawing/2014/main" id="{C4F21275-4CC8-4C68-A380-5418BBDCBE85}"/>
                    </a:ext>
                  </a:extLst>
                </p:cNvPr>
                <p:cNvPicPr/>
                <p:nvPr/>
              </p:nvPicPr>
              <p:blipFill>
                <a:blip r:embed="rId18"/>
                <a:stretch>
                  <a:fillRect/>
                </a:stretch>
              </p:blipFill>
              <p:spPr>
                <a:xfrm>
                  <a:off x="1528457" y="2627579"/>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92B1736-B5D6-491A-A037-A1634DEF9CF5}"/>
                    </a:ext>
                  </a:extLst>
                </p14:cNvPr>
                <p14:cNvContentPartPr/>
                <p14:nvPr/>
              </p14:nvContentPartPr>
              <p14:xfrm>
                <a:off x="1639337" y="2679779"/>
                <a:ext cx="194400" cy="111240"/>
              </p14:xfrm>
            </p:contentPart>
          </mc:Choice>
          <mc:Fallback xmlns="">
            <p:pic>
              <p:nvPicPr>
                <p:cNvPr id="19" name="Ink 18">
                  <a:extLst>
                    <a:ext uri="{FF2B5EF4-FFF2-40B4-BE49-F238E27FC236}">
                      <a16:creationId xmlns:a16="http://schemas.microsoft.com/office/drawing/2014/main" id="{792B1736-B5D6-491A-A037-A1634DEF9CF5}"/>
                    </a:ext>
                  </a:extLst>
                </p:cNvPr>
                <p:cNvPicPr/>
                <p:nvPr/>
              </p:nvPicPr>
              <p:blipFill>
                <a:blip r:embed="rId20"/>
                <a:stretch>
                  <a:fillRect/>
                </a:stretch>
              </p:blipFill>
              <p:spPr>
                <a:xfrm>
                  <a:off x="1621337" y="2661779"/>
                  <a:ext cx="230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53FBDA6-A2AB-417B-AE0E-0FA04BBDC200}"/>
                    </a:ext>
                  </a:extLst>
                </p14:cNvPr>
                <p14:cNvContentPartPr/>
                <p14:nvPr/>
              </p14:nvContentPartPr>
              <p14:xfrm>
                <a:off x="1848857" y="2675819"/>
                <a:ext cx="539280" cy="377280"/>
              </p14:xfrm>
            </p:contentPart>
          </mc:Choice>
          <mc:Fallback xmlns="">
            <p:pic>
              <p:nvPicPr>
                <p:cNvPr id="21" name="Ink 20">
                  <a:extLst>
                    <a:ext uri="{FF2B5EF4-FFF2-40B4-BE49-F238E27FC236}">
                      <a16:creationId xmlns:a16="http://schemas.microsoft.com/office/drawing/2014/main" id="{453FBDA6-A2AB-417B-AE0E-0FA04BBDC200}"/>
                    </a:ext>
                  </a:extLst>
                </p:cNvPr>
                <p:cNvPicPr/>
                <p:nvPr/>
              </p:nvPicPr>
              <p:blipFill>
                <a:blip r:embed="rId22"/>
                <a:stretch>
                  <a:fillRect/>
                </a:stretch>
              </p:blipFill>
              <p:spPr>
                <a:xfrm>
                  <a:off x="1831217" y="2658179"/>
                  <a:ext cx="574920" cy="412920"/>
                </a:xfrm>
                <a:prstGeom prst="rect">
                  <a:avLst/>
                </a:prstGeom>
              </p:spPr>
            </p:pic>
          </mc:Fallback>
        </mc:AlternateContent>
      </p:grpSp>
      <p:grpSp>
        <p:nvGrpSpPr>
          <p:cNvPr id="26" name="Group 25">
            <a:extLst>
              <a:ext uri="{FF2B5EF4-FFF2-40B4-BE49-F238E27FC236}">
                <a16:creationId xmlns:a16="http://schemas.microsoft.com/office/drawing/2014/main" id="{B5302A37-054C-4BFC-911A-CC8808655F2E}"/>
              </a:ext>
            </a:extLst>
          </p:cNvPr>
          <p:cNvGrpSpPr/>
          <p:nvPr/>
        </p:nvGrpSpPr>
        <p:grpSpPr>
          <a:xfrm>
            <a:off x="328643" y="3192327"/>
            <a:ext cx="997560" cy="323640"/>
            <a:chOff x="323897" y="3069299"/>
            <a:chExt cx="997560" cy="32364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CF7D4914-F11C-4001-B89E-F7ED67695D2D}"/>
                    </a:ext>
                  </a:extLst>
                </p14:cNvPr>
                <p14:cNvContentPartPr/>
                <p14:nvPr/>
              </p14:nvContentPartPr>
              <p14:xfrm>
                <a:off x="323897" y="3083699"/>
                <a:ext cx="417960" cy="309240"/>
              </p14:xfrm>
            </p:contentPart>
          </mc:Choice>
          <mc:Fallback xmlns="">
            <p:pic>
              <p:nvPicPr>
                <p:cNvPr id="23" name="Ink 22">
                  <a:extLst>
                    <a:ext uri="{FF2B5EF4-FFF2-40B4-BE49-F238E27FC236}">
                      <a16:creationId xmlns:a16="http://schemas.microsoft.com/office/drawing/2014/main" id="{CF7D4914-F11C-4001-B89E-F7ED67695D2D}"/>
                    </a:ext>
                  </a:extLst>
                </p:cNvPr>
                <p:cNvPicPr/>
                <p:nvPr/>
              </p:nvPicPr>
              <p:blipFill>
                <a:blip r:embed="rId24"/>
                <a:stretch>
                  <a:fillRect/>
                </a:stretch>
              </p:blipFill>
              <p:spPr>
                <a:xfrm>
                  <a:off x="305897" y="3065699"/>
                  <a:ext cx="453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7614585-7272-4870-A015-63E9FBF0FD05}"/>
                    </a:ext>
                  </a:extLst>
                </p14:cNvPr>
                <p14:cNvContentPartPr/>
                <p14:nvPr/>
              </p14:nvContentPartPr>
              <p14:xfrm>
                <a:off x="761657" y="3069299"/>
                <a:ext cx="384120" cy="216720"/>
              </p14:xfrm>
            </p:contentPart>
          </mc:Choice>
          <mc:Fallback xmlns="">
            <p:pic>
              <p:nvPicPr>
                <p:cNvPr id="24" name="Ink 23">
                  <a:extLst>
                    <a:ext uri="{FF2B5EF4-FFF2-40B4-BE49-F238E27FC236}">
                      <a16:creationId xmlns:a16="http://schemas.microsoft.com/office/drawing/2014/main" id="{67614585-7272-4870-A015-63E9FBF0FD05}"/>
                    </a:ext>
                  </a:extLst>
                </p:cNvPr>
                <p:cNvPicPr/>
                <p:nvPr/>
              </p:nvPicPr>
              <p:blipFill>
                <a:blip r:embed="rId26"/>
                <a:stretch>
                  <a:fillRect/>
                </a:stretch>
              </p:blipFill>
              <p:spPr>
                <a:xfrm>
                  <a:off x="744017" y="3051659"/>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56444A8E-2EB6-4418-941D-2221F9EC8C0D}"/>
                    </a:ext>
                  </a:extLst>
                </p14:cNvPr>
                <p14:cNvContentPartPr/>
                <p14:nvPr/>
              </p14:nvContentPartPr>
              <p14:xfrm>
                <a:off x="1149737" y="3178379"/>
                <a:ext cx="171720" cy="134280"/>
              </p14:xfrm>
            </p:contentPart>
          </mc:Choice>
          <mc:Fallback xmlns="">
            <p:pic>
              <p:nvPicPr>
                <p:cNvPr id="25" name="Ink 24">
                  <a:extLst>
                    <a:ext uri="{FF2B5EF4-FFF2-40B4-BE49-F238E27FC236}">
                      <a16:creationId xmlns:a16="http://schemas.microsoft.com/office/drawing/2014/main" id="{56444A8E-2EB6-4418-941D-2221F9EC8C0D}"/>
                    </a:ext>
                  </a:extLst>
                </p:cNvPr>
                <p:cNvPicPr/>
                <p:nvPr/>
              </p:nvPicPr>
              <p:blipFill>
                <a:blip r:embed="rId28"/>
                <a:stretch>
                  <a:fillRect/>
                </a:stretch>
              </p:blipFill>
              <p:spPr>
                <a:xfrm>
                  <a:off x="1131737" y="3160379"/>
                  <a:ext cx="207360" cy="169920"/>
                </a:xfrm>
                <a:prstGeom prst="rect">
                  <a:avLst/>
                </a:prstGeom>
              </p:spPr>
            </p:pic>
          </mc:Fallback>
        </mc:AlternateContent>
      </p:grpSp>
      <p:grpSp>
        <p:nvGrpSpPr>
          <p:cNvPr id="259" name="Group 258">
            <a:extLst>
              <a:ext uri="{FF2B5EF4-FFF2-40B4-BE49-F238E27FC236}">
                <a16:creationId xmlns:a16="http://schemas.microsoft.com/office/drawing/2014/main" id="{3B8125C7-272E-424B-B4F0-E5326A4AC076}"/>
              </a:ext>
            </a:extLst>
          </p:cNvPr>
          <p:cNvGrpSpPr/>
          <p:nvPr/>
        </p:nvGrpSpPr>
        <p:grpSpPr>
          <a:xfrm>
            <a:off x="214912" y="3671761"/>
            <a:ext cx="1994400" cy="464760"/>
            <a:chOff x="218417" y="3464219"/>
            <a:chExt cx="1994400" cy="464760"/>
          </a:xfrm>
        </p:grpSpPr>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FD1F778-24FE-4E3D-AA9C-DA0F1D88DA74}"/>
                    </a:ext>
                  </a:extLst>
                </p14:cNvPr>
                <p14:cNvContentPartPr/>
                <p14:nvPr/>
              </p14:nvContentPartPr>
              <p14:xfrm>
                <a:off x="373217" y="3509579"/>
                <a:ext cx="7920" cy="196200"/>
              </p14:xfrm>
            </p:contentPart>
          </mc:Choice>
          <mc:Fallback xmlns="">
            <p:pic>
              <p:nvPicPr>
                <p:cNvPr id="27" name="Ink 26">
                  <a:extLst>
                    <a:ext uri="{FF2B5EF4-FFF2-40B4-BE49-F238E27FC236}">
                      <a16:creationId xmlns:a16="http://schemas.microsoft.com/office/drawing/2014/main" id="{6FD1F778-24FE-4E3D-AA9C-DA0F1D88DA74}"/>
                    </a:ext>
                  </a:extLst>
                </p:cNvPr>
                <p:cNvPicPr/>
                <p:nvPr/>
              </p:nvPicPr>
              <p:blipFill>
                <a:blip r:embed="rId30"/>
                <a:stretch>
                  <a:fillRect/>
                </a:stretch>
              </p:blipFill>
              <p:spPr>
                <a:xfrm>
                  <a:off x="355217" y="3491579"/>
                  <a:ext cx="43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0985F663-F528-45AC-9C2F-33623C897DB1}"/>
                    </a:ext>
                  </a:extLst>
                </p14:cNvPr>
                <p14:cNvContentPartPr/>
                <p14:nvPr/>
              </p14:nvContentPartPr>
              <p14:xfrm>
                <a:off x="218417" y="3514619"/>
                <a:ext cx="314640" cy="219240"/>
              </p14:xfrm>
            </p:contentPart>
          </mc:Choice>
          <mc:Fallback xmlns="">
            <p:pic>
              <p:nvPicPr>
                <p:cNvPr id="28" name="Ink 27">
                  <a:extLst>
                    <a:ext uri="{FF2B5EF4-FFF2-40B4-BE49-F238E27FC236}">
                      <a16:creationId xmlns:a16="http://schemas.microsoft.com/office/drawing/2014/main" id="{0985F663-F528-45AC-9C2F-33623C897DB1}"/>
                    </a:ext>
                  </a:extLst>
                </p:cNvPr>
                <p:cNvPicPr/>
                <p:nvPr/>
              </p:nvPicPr>
              <p:blipFill>
                <a:blip r:embed="rId32"/>
                <a:stretch>
                  <a:fillRect/>
                </a:stretch>
              </p:blipFill>
              <p:spPr>
                <a:xfrm>
                  <a:off x="200417" y="3496979"/>
                  <a:ext cx="350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71524CA-F63A-4573-8863-86D2273BB858}"/>
                    </a:ext>
                  </a:extLst>
                </p14:cNvPr>
                <p14:cNvContentPartPr/>
                <p14:nvPr/>
              </p14:nvContentPartPr>
              <p14:xfrm>
                <a:off x="534857" y="3517859"/>
                <a:ext cx="594720" cy="212760"/>
              </p14:xfrm>
            </p:contentPart>
          </mc:Choice>
          <mc:Fallback xmlns="">
            <p:pic>
              <p:nvPicPr>
                <p:cNvPr id="30" name="Ink 29">
                  <a:extLst>
                    <a:ext uri="{FF2B5EF4-FFF2-40B4-BE49-F238E27FC236}">
                      <a16:creationId xmlns:a16="http://schemas.microsoft.com/office/drawing/2014/main" id="{D71524CA-F63A-4573-8863-86D2273BB858}"/>
                    </a:ext>
                  </a:extLst>
                </p:cNvPr>
                <p:cNvPicPr/>
                <p:nvPr/>
              </p:nvPicPr>
              <p:blipFill>
                <a:blip r:embed="rId34"/>
                <a:stretch>
                  <a:fillRect/>
                </a:stretch>
              </p:blipFill>
              <p:spPr>
                <a:xfrm>
                  <a:off x="517217" y="3499859"/>
                  <a:ext cx="630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1CCC4E4-5781-4123-B05D-825491699641}"/>
                    </a:ext>
                  </a:extLst>
                </p14:cNvPr>
                <p14:cNvContentPartPr/>
                <p14:nvPr/>
              </p14:nvContentPartPr>
              <p14:xfrm>
                <a:off x="1172777" y="3528659"/>
                <a:ext cx="266040" cy="201600"/>
              </p14:xfrm>
            </p:contentPart>
          </mc:Choice>
          <mc:Fallback xmlns="">
            <p:pic>
              <p:nvPicPr>
                <p:cNvPr id="31" name="Ink 30">
                  <a:extLst>
                    <a:ext uri="{FF2B5EF4-FFF2-40B4-BE49-F238E27FC236}">
                      <a16:creationId xmlns:a16="http://schemas.microsoft.com/office/drawing/2014/main" id="{61CCC4E4-5781-4123-B05D-825491699641}"/>
                    </a:ext>
                  </a:extLst>
                </p:cNvPr>
                <p:cNvPicPr/>
                <p:nvPr/>
              </p:nvPicPr>
              <p:blipFill>
                <a:blip r:embed="rId36"/>
                <a:stretch>
                  <a:fillRect/>
                </a:stretch>
              </p:blipFill>
              <p:spPr>
                <a:xfrm>
                  <a:off x="1155137" y="3511019"/>
                  <a:ext cx="301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6" name="Ink 255">
                  <a:extLst>
                    <a:ext uri="{FF2B5EF4-FFF2-40B4-BE49-F238E27FC236}">
                      <a16:creationId xmlns:a16="http://schemas.microsoft.com/office/drawing/2014/main" id="{CF96D618-F51F-4A78-B9D6-B56CB70A147E}"/>
                    </a:ext>
                  </a:extLst>
                </p14:cNvPr>
                <p14:cNvContentPartPr/>
                <p14:nvPr/>
              </p14:nvContentPartPr>
              <p14:xfrm>
                <a:off x="1412537" y="3571499"/>
                <a:ext cx="1080" cy="2160"/>
              </p14:xfrm>
            </p:contentPart>
          </mc:Choice>
          <mc:Fallback xmlns="">
            <p:pic>
              <p:nvPicPr>
                <p:cNvPr id="256" name="Ink 255">
                  <a:extLst>
                    <a:ext uri="{FF2B5EF4-FFF2-40B4-BE49-F238E27FC236}">
                      <a16:creationId xmlns:a16="http://schemas.microsoft.com/office/drawing/2014/main" id="{CF96D618-F51F-4A78-B9D6-B56CB70A147E}"/>
                    </a:ext>
                  </a:extLst>
                </p:cNvPr>
                <p:cNvPicPr/>
                <p:nvPr/>
              </p:nvPicPr>
              <p:blipFill>
                <a:blip r:embed="rId38"/>
                <a:stretch>
                  <a:fillRect/>
                </a:stretch>
              </p:blipFill>
              <p:spPr>
                <a:xfrm>
                  <a:off x="1394897" y="3553859"/>
                  <a:ext cx="36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7" name="Ink 256">
                  <a:extLst>
                    <a:ext uri="{FF2B5EF4-FFF2-40B4-BE49-F238E27FC236}">
                      <a16:creationId xmlns:a16="http://schemas.microsoft.com/office/drawing/2014/main" id="{5E51CC5F-8725-444D-B6C4-6424A81C9D76}"/>
                    </a:ext>
                  </a:extLst>
                </p14:cNvPr>
                <p14:cNvContentPartPr/>
                <p14:nvPr/>
              </p14:nvContentPartPr>
              <p14:xfrm>
                <a:off x="1489217" y="3596699"/>
                <a:ext cx="59040" cy="120240"/>
              </p14:xfrm>
            </p:contentPart>
          </mc:Choice>
          <mc:Fallback xmlns="">
            <p:pic>
              <p:nvPicPr>
                <p:cNvPr id="257" name="Ink 256">
                  <a:extLst>
                    <a:ext uri="{FF2B5EF4-FFF2-40B4-BE49-F238E27FC236}">
                      <a16:creationId xmlns:a16="http://schemas.microsoft.com/office/drawing/2014/main" id="{5E51CC5F-8725-444D-B6C4-6424A81C9D76}"/>
                    </a:ext>
                  </a:extLst>
                </p:cNvPr>
                <p:cNvPicPr/>
                <p:nvPr/>
              </p:nvPicPr>
              <p:blipFill>
                <a:blip r:embed="rId40"/>
                <a:stretch>
                  <a:fillRect/>
                </a:stretch>
              </p:blipFill>
              <p:spPr>
                <a:xfrm>
                  <a:off x="1471577" y="3579059"/>
                  <a:ext cx="94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8" name="Ink 257">
                  <a:extLst>
                    <a:ext uri="{FF2B5EF4-FFF2-40B4-BE49-F238E27FC236}">
                      <a16:creationId xmlns:a16="http://schemas.microsoft.com/office/drawing/2014/main" id="{03A649DC-6A37-4E45-8EAA-63BE90B34CED}"/>
                    </a:ext>
                  </a:extLst>
                </p14:cNvPr>
                <p14:cNvContentPartPr/>
                <p14:nvPr/>
              </p14:nvContentPartPr>
              <p14:xfrm>
                <a:off x="1591457" y="3464219"/>
                <a:ext cx="621360" cy="464760"/>
              </p14:xfrm>
            </p:contentPart>
          </mc:Choice>
          <mc:Fallback xmlns="">
            <p:pic>
              <p:nvPicPr>
                <p:cNvPr id="258" name="Ink 257">
                  <a:extLst>
                    <a:ext uri="{FF2B5EF4-FFF2-40B4-BE49-F238E27FC236}">
                      <a16:creationId xmlns:a16="http://schemas.microsoft.com/office/drawing/2014/main" id="{03A649DC-6A37-4E45-8EAA-63BE90B34CED}"/>
                    </a:ext>
                  </a:extLst>
                </p:cNvPr>
                <p:cNvPicPr/>
                <p:nvPr/>
              </p:nvPicPr>
              <p:blipFill>
                <a:blip r:embed="rId42"/>
                <a:stretch>
                  <a:fillRect/>
                </a:stretch>
              </p:blipFill>
              <p:spPr>
                <a:xfrm>
                  <a:off x="1573817" y="3446219"/>
                  <a:ext cx="657000" cy="500400"/>
                </a:xfrm>
                <a:prstGeom prst="rect">
                  <a:avLst/>
                </a:prstGeom>
              </p:spPr>
            </p:pic>
          </mc:Fallback>
        </mc:AlternateContent>
      </p:grpSp>
      <p:grpSp>
        <p:nvGrpSpPr>
          <p:cNvPr id="265" name="Group 264">
            <a:extLst>
              <a:ext uri="{FF2B5EF4-FFF2-40B4-BE49-F238E27FC236}">
                <a16:creationId xmlns:a16="http://schemas.microsoft.com/office/drawing/2014/main" id="{FE9C3497-D0A7-4204-AD40-75AADB02EAC5}"/>
              </a:ext>
            </a:extLst>
          </p:cNvPr>
          <p:cNvGrpSpPr/>
          <p:nvPr/>
        </p:nvGrpSpPr>
        <p:grpSpPr>
          <a:xfrm>
            <a:off x="388815" y="4152345"/>
            <a:ext cx="401760" cy="224640"/>
            <a:chOff x="386897" y="3961379"/>
            <a:chExt cx="401760" cy="224640"/>
          </a:xfrm>
        </p:grpSpPr>
        <mc:AlternateContent xmlns:mc="http://schemas.openxmlformats.org/markup-compatibility/2006" xmlns:p14="http://schemas.microsoft.com/office/powerpoint/2010/main">
          <mc:Choice Requires="p14">
            <p:contentPart p14:bwMode="auto" r:id="rId43">
              <p14:nvContentPartPr>
                <p14:cNvPr id="260" name="Ink 259">
                  <a:extLst>
                    <a:ext uri="{FF2B5EF4-FFF2-40B4-BE49-F238E27FC236}">
                      <a16:creationId xmlns:a16="http://schemas.microsoft.com/office/drawing/2014/main" id="{AADF2CCF-8F70-418F-A243-E25E7303342C}"/>
                    </a:ext>
                  </a:extLst>
                </p14:cNvPr>
                <p14:cNvContentPartPr/>
                <p14:nvPr/>
              </p14:nvContentPartPr>
              <p14:xfrm>
                <a:off x="391937" y="3961379"/>
                <a:ext cx="10080" cy="180360"/>
              </p14:xfrm>
            </p:contentPart>
          </mc:Choice>
          <mc:Fallback xmlns="">
            <p:pic>
              <p:nvPicPr>
                <p:cNvPr id="260" name="Ink 259">
                  <a:extLst>
                    <a:ext uri="{FF2B5EF4-FFF2-40B4-BE49-F238E27FC236}">
                      <a16:creationId xmlns:a16="http://schemas.microsoft.com/office/drawing/2014/main" id="{AADF2CCF-8F70-418F-A243-E25E7303342C}"/>
                    </a:ext>
                  </a:extLst>
                </p:cNvPr>
                <p:cNvPicPr/>
                <p:nvPr/>
              </p:nvPicPr>
              <p:blipFill>
                <a:blip r:embed="rId44"/>
                <a:stretch>
                  <a:fillRect/>
                </a:stretch>
              </p:blipFill>
              <p:spPr>
                <a:xfrm>
                  <a:off x="373937" y="3943379"/>
                  <a:ext cx="4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1" name="Ink 260">
                  <a:extLst>
                    <a:ext uri="{FF2B5EF4-FFF2-40B4-BE49-F238E27FC236}">
                      <a16:creationId xmlns:a16="http://schemas.microsoft.com/office/drawing/2014/main" id="{8BAF8BE1-F6E1-474A-9F91-F798201B9B23}"/>
                    </a:ext>
                  </a:extLst>
                </p14:cNvPr>
                <p14:cNvContentPartPr/>
                <p14:nvPr/>
              </p14:nvContentPartPr>
              <p14:xfrm>
                <a:off x="447377" y="3970019"/>
                <a:ext cx="21600" cy="148320"/>
              </p14:xfrm>
            </p:contentPart>
          </mc:Choice>
          <mc:Fallback xmlns="">
            <p:pic>
              <p:nvPicPr>
                <p:cNvPr id="261" name="Ink 260">
                  <a:extLst>
                    <a:ext uri="{FF2B5EF4-FFF2-40B4-BE49-F238E27FC236}">
                      <a16:creationId xmlns:a16="http://schemas.microsoft.com/office/drawing/2014/main" id="{8BAF8BE1-F6E1-474A-9F91-F798201B9B23}"/>
                    </a:ext>
                  </a:extLst>
                </p:cNvPr>
                <p:cNvPicPr/>
                <p:nvPr/>
              </p:nvPicPr>
              <p:blipFill>
                <a:blip r:embed="rId46"/>
                <a:stretch>
                  <a:fillRect/>
                </a:stretch>
              </p:blipFill>
              <p:spPr>
                <a:xfrm>
                  <a:off x="429737" y="3952019"/>
                  <a:ext cx="57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2" name="Ink 261">
                  <a:extLst>
                    <a:ext uri="{FF2B5EF4-FFF2-40B4-BE49-F238E27FC236}">
                      <a16:creationId xmlns:a16="http://schemas.microsoft.com/office/drawing/2014/main" id="{F62C01F0-AB36-4E4F-8FBD-B64E551FDF0F}"/>
                    </a:ext>
                  </a:extLst>
                </p14:cNvPr>
                <p14:cNvContentPartPr/>
                <p14:nvPr/>
              </p14:nvContentPartPr>
              <p14:xfrm>
                <a:off x="386897" y="4045619"/>
                <a:ext cx="76320" cy="12600"/>
              </p14:xfrm>
            </p:contentPart>
          </mc:Choice>
          <mc:Fallback xmlns="">
            <p:pic>
              <p:nvPicPr>
                <p:cNvPr id="262" name="Ink 261">
                  <a:extLst>
                    <a:ext uri="{FF2B5EF4-FFF2-40B4-BE49-F238E27FC236}">
                      <a16:creationId xmlns:a16="http://schemas.microsoft.com/office/drawing/2014/main" id="{F62C01F0-AB36-4E4F-8FBD-B64E551FDF0F}"/>
                    </a:ext>
                  </a:extLst>
                </p:cNvPr>
                <p:cNvPicPr/>
                <p:nvPr/>
              </p:nvPicPr>
              <p:blipFill>
                <a:blip r:embed="rId48"/>
                <a:stretch>
                  <a:fillRect/>
                </a:stretch>
              </p:blipFill>
              <p:spPr>
                <a:xfrm>
                  <a:off x="368897" y="4027619"/>
                  <a:ext cx="111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3" name="Ink 262">
                  <a:extLst>
                    <a:ext uri="{FF2B5EF4-FFF2-40B4-BE49-F238E27FC236}">
                      <a16:creationId xmlns:a16="http://schemas.microsoft.com/office/drawing/2014/main" id="{0C2CD256-689D-4F83-8704-BE7967728EA4}"/>
                    </a:ext>
                  </a:extLst>
                </p14:cNvPr>
                <p14:cNvContentPartPr/>
                <p14:nvPr/>
              </p14:nvContentPartPr>
              <p14:xfrm>
                <a:off x="497777" y="3992339"/>
                <a:ext cx="94680" cy="145080"/>
              </p14:xfrm>
            </p:contentPart>
          </mc:Choice>
          <mc:Fallback xmlns="">
            <p:pic>
              <p:nvPicPr>
                <p:cNvPr id="263" name="Ink 262">
                  <a:extLst>
                    <a:ext uri="{FF2B5EF4-FFF2-40B4-BE49-F238E27FC236}">
                      <a16:creationId xmlns:a16="http://schemas.microsoft.com/office/drawing/2014/main" id="{0C2CD256-689D-4F83-8704-BE7967728EA4}"/>
                    </a:ext>
                  </a:extLst>
                </p:cNvPr>
                <p:cNvPicPr/>
                <p:nvPr/>
              </p:nvPicPr>
              <p:blipFill>
                <a:blip r:embed="rId50"/>
                <a:stretch>
                  <a:fillRect/>
                </a:stretch>
              </p:blipFill>
              <p:spPr>
                <a:xfrm>
                  <a:off x="480137" y="3974339"/>
                  <a:ext cx="130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4" name="Ink 263">
                  <a:extLst>
                    <a:ext uri="{FF2B5EF4-FFF2-40B4-BE49-F238E27FC236}">
                      <a16:creationId xmlns:a16="http://schemas.microsoft.com/office/drawing/2014/main" id="{AA07C318-9094-4807-9380-ABE9E7B62093}"/>
                    </a:ext>
                  </a:extLst>
                </p14:cNvPr>
                <p14:cNvContentPartPr/>
                <p14:nvPr/>
              </p14:nvContentPartPr>
              <p14:xfrm>
                <a:off x="638897" y="4003139"/>
                <a:ext cx="149760" cy="182880"/>
              </p14:xfrm>
            </p:contentPart>
          </mc:Choice>
          <mc:Fallback xmlns="">
            <p:pic>
              <p:nvPicPr>
                <p:cNvPr id="264" name="Ink 263">
                  <a:extLst>
                    <a:ext uri="{FF2B5EF4-FFF2-40B4-BE49-F238E27FC236}">
                      <a16:creationId xmlns:a16="http://schemas.microsoft.com/office/drawing/2014/main" id="{AA07C318-9094-4807-9380-ABE9E7B62093}"/>
                    </a:ext>
                  </a:extLst>
                </p:cNvPr>
                <p:cNvPicPr/>
                <p:nvPr/>
              </p:nvPicPr>
              <p:blipFill>
                <a:blip r:embed="rId52"/>
                <a:stretch>
                  <a:fillRect/>
                </a:stretch>
              </p:blipFill>
              <p:spPr>
                <a:xfrm>
                  <a:off x="620897" y="3985139"/>
                  <a:ext cx="185400" cy="218520"/>
                </a:xfrm>
                <a:prstGeom prst="rect">
                  <a:avLst/>
                </a:prstGeom>
              </p:spPr>
            </p:pic>
          </mc:Fallback>
        </mc:AlternateContent>
      </p:grpSp>
      <p:grpSp>
        <p:nvGrpSpPr>
          <p:cNvPr id="279" name="Group 278">
            <a:extLst>
              <a:ext uri="{FF2B5EF4-FFF2-40B4-BE49-F238E27FC236}">
                <a16:creationId xmlns:a16="http://schemas.microsoft.com/office/drawing/2014/main" id="{F2A0B3FC-53CB-408C-A202-D318C0B27F84}"/>
              </a:ext>
            </a:extLst>
          </p:cNvPr>
          <p:cNvGrpSpPr/>
          <p:nvPr/>
        </p:nvGrpSpPr>
        <p:grpSpPr>
          <a:xfrm>
            <a:off x="6248414" y="2394175"/>
            <a:ext cx="1911600" cy="339480"/>
            <a:chOff x="6248414" y="2394175"/>
            <a:chExt cx="1911600" cy="339480"/>
          </a:xfrm>
        </p:grpSpPr>
        <mc:AlternateContent xmlns:mc="http://schemas.openxmlformats.org/markup-compatibility/2006" xmlns:p14="http://schemas.microsoft.com/office/powerpoint/2010/main">
          <mc:Choice Requires="p14">
            <p:contentPart p14:bwMode="auto" r:id="rId53">
              <p14:nvContentPartPr>
                <p14:cNvPr id="266" name="Ink 265">
                  <a:extLst>
                    <a:ext uri="{FF2B5EF4-FFF2-40B4-BE49-F238E27FC236}">
                      <a16:creationId xmlns:a16="http://schemas.microsoft.com/office/drawing/2014/main" id="{3CB8DECE-6758-44F3-AE34-679B7C10BE41}"/>
                    </a:ext>
                  </a:extLst>
                </p14:cNvPr>
                <p14:cNvContentPartPr/>
                <p14:nvPr/>
              </p14:nvContentPartPr>
              <p14:xfrm>
                <a:off x="6248414" y="2422255"/>
                <a:ext cx="237600" cy="185040"/>
              </p14:xfrm>
            </p:contentPart>
          </mc:Choice>
          <mc:Fallback xmlns="">
            <p:pic>
              <p:nvPicPr>
                <p:cNvPr id="266" name="Ink 265">
                  <a:extLst>
                    <a:ext uri="{FF2B5EF4-FFF2-40B4-BE49-F238E27FC236}">
                      <a16:creationId xmlns:a16="http://schemas.microsoft.com/office/drawing/2014/main" id="{3CB8DECE-6758-44F3-AE34-679B7C10BE41}"/>
                    </a:ext>
                  </a:extLst>
                </p:cNvPr>
                <p:cNvPicPr/>
                <p:nvPr/>
              </p:nvPicPr>
              <p:blipFill>
                <a:blip r:embed="rId54"/>
                <a:stretch>
                  <a:fillRect/>
                </a:stretch>
              </p:blipFill>
              <p:spPr>
                <a:xfrm>
                  <a:off x="6230414" y="2404255"/>
                  <a:ext cx="273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7" name="Ink 266">
                  <a:extLst>
                    <a:ext uri="{FF2B5EF4-FFF2-40B4-BE49-F238E27FC236}">
                      <a16:creationId xmlns:a16="http://schemas.microsoft.com/office/drawing/2014/main" id="{75F98A76-440E-4220-AD01-CA53F4D8A93B}"/>
                    </a:ext>
                  </a:extLst>
                </p14:cNvPr>
                <p14:cNvContentPartPr/>
                <p14:nvPr/>
              </p14:nvContentPartPr>
              <p14:xfrm>
                <a:off x="6393854" y="2536735"/>
                <a:ext cx="299880" cy="98640"/>
              </p14:xfrm>
            </p:contentPart>
          </mc:Choice>
          <mc:Fallback xmlns="">
            <p:pic>
              <p:nvPicPr>
                <p:cNvPr id="267" name="Ink 266">
                  <a:extLst>
                    <a:ext uri="{FF2B5EF4-FFF2-40B4-BE49-F238E27FC236}">
                      <a16:creationId xmlns:a16="http://schemas.microsoft.com/office/drawing/2014/main" id="{75F98A76-440E-4220-AD01-CA53F4D8A93B}"/>
                    </a:ext>
                  </a:extLst>
                </p:cNvPr>
                <p:cNvPicPr/>
                <p:nvPr/>
              </p:nvPicPr>
              <p:blipFill>
                <a:blip r:embed="rId56"/>
                <a:stretch>
                  <a:fillRect/>
                </a:stretch>
              </p:blipFill>
              <p:spPr>
                <a:xfrm>
                  <a:off x="6375854" y="2519095"/>
                  <a:ext cx="335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8" name="Ink 267">
                  <a:extLst>
                    <a:ext uri="{FF2B5EF4-FFF2-40B4-BE49-F238E27FC236}">
                      <a16:creationId xmlns:a16="http://schemas.microsoft.com/office/drawing/2014/main" id="{BC579D31-C6FB-4FEB-80CD-737BF326AD5E}"/>
                    </a:ext>
                  </a:extLst>
                </p14:cNvPr>
                <p14:cNvContentPartPr/>
                <p14:nvPr/>
              </p14:nvContentPartPr>
              <p14:xfrm>
                <a:off x="6734054" y="2588215"/>
                <a:ext cx="73440" cy="90360"/>
              </p14:xfrm>
            </p:contentPart>
          </mc:Choice>
          <mc:Fallback xmlns="">
            <p:pic>
              <p:nvPicPr>
                <p:cNvPr id="268" name="Ink 267">
                  <a:extLst>
                    <a:ext uri="{FF2B5EF4-FFF2-40B4-BE49-F238E27FC236}">
                      <a16:creationId xmlns:a16="http://schemas.microsoft.com/office/drawing/2014/main" id="{BC579D31-C6FB-4FEB-80CD-737BF326AD5E}"/>
                    </a:ext>
                  </a:extLst>
                </p:cNvPr>
                <p:cNvPicPr/>
                <p:nvPr/>
              </p:nvPicPr>
              <p:blipFill>
                <a:blip r:embed="rId58"/>
                <a:stretch>
                  <a:fillRect/>
                </a:stretch>
              </p:blipFill>
              <p:spPr>
                <a:xfrm>
                  <a:off x="6716054" y="2570575"/>
                  <a:ext cx="109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9" name="Ink 268">
                  <a:extLst>
                    <a:ext uri="{FF2B5EF4-FFF2-40B4-BE49-F238E27FC236}">
                      <a16:creationId xmlns:a16="http://schemas.microsoft.com/office/drawing/2014/main" id="{06C2F8F8-1BDB-4703-9882-C30E2132149E}"/>
                    </a:ext>
                  </a:extLst>
                </p14:cNvPr>
                <p14:cNvContentPartPr/>
                <p14:nvPr/>
              </p14:nvContentPartPr>
              <p14:xfrm>
                <a:off x="6864374" y="2578135"/>
                <a:ext cx="82440" cy="91440"/>
              </p14:xfrm>
            </p:contentPart>
          </mc:Choice>
          <mc:Fallback xmlns="">
            <p:pic>
              <p:nvPicPr>
                <p:cNvPr id="269" name="Ink 268">
                  <a:extLst>
                    <a:ext uri="{FF2B5EF4-FFF2-40B4-BE49-F238E27FC236}">
                      <a16:creationId xmlns:a16="http://schemas.microsoft.com/office/drawing/2014/main" id="{06C2F8F8-1BDB-4703-9882-C30E2132149E}"/>
                    </a:ext>
                  </a:extLst>
                </p:cNvPr>
                <p:cNvPicPr/>
                <p:nvPr/>
              </p:nvPicPr>
              <p:blipFill>
                <a:blip r:embed="rId60"/>
                <a:stretch>
                  <a:fillRect/>
                </a:stretch>
              </p:blipFill>
              <p:spPr>
                <a:xfrm>
                  <a:off x="6846734" y="2560135"/>
                  <a:ext cx="118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0" name="Ink 269">
                  <a:extLst>
                    <a:ext uri="{FF2B5EF4-FFF2-40B4-BE49-F238E27FC236}">
                      <a16:creationId xmlns:a16="http://schemas.microsoft.com/office/drawing/2014/main" id="{14ACBBB0-1C7C-45E5-8283-B0E28A436CD2}"/>
                    </a:ext>
                  </a:extLst>
                </p14:cNvPr>
                <p14:cNvContentPartPr/>
                <p14:nvPr/>
              </p14:nvContentPartPr>
              <p14:xfrm>
                <a:off x="6979214" y="2566255"/>
                <a:ext cx="18720" cy="81360"/>
              </p14:xfrm>
            </p:contentPart>
          </mc:Choice>
          <mc:Fallback xmlns="">
            <p:pic>
              <p:nvPicPr>
                <p:cNvPr id="270" name="Ink 269">
                  <a:extLst>
                    <a:ext uri="{FF2B5EF4-FFF2-40B4-BE49-F238E27FC236}">
                      <a16:creationId xmlns:a16="http://schemas.microsoft.com/office/drawing/2014/main" id="{14ACBBB0-1C7C-45E5-8283-B0E28A436CD2}"/>
                    </a:ext>
                  </a:extLst>
                </p:cNvPr>
                <p:cNvPicPr/>
                <p:nvPr/>
              </p:nvPicPr>
              <p:blipFill>
                <a:blip r:embed="rId62"/>
                <a:stretch>
                  <a:fillRect/>
                </a:stretch>
              </p:blipFill>
              <p:spPr>
                <a:xfrm>
                  <a:off x="6961214" y="2548615"/>
                  <a:ext cx="54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1" name="Ink 270">
                  <a:extLst>
                    <a:ext uri="{FF2B5EF4-FFF2-40B4-BE49-F238E27FC236}">
                      <a16:creationId xmlns:a16="http://schemas.microsoft.com/office/drawing/2014/main" id="{37C2C83B-BE34-4E47-BAC5-9A7A6451758D}"/>
                    </a:ext>
                  </a:extLst>
                </p14:cNvPr>
                <p14:cNvContentPartPr/>
                <p14:nvPr/>
              </p14:nvContentPartPr>
              <p14:xfrm>
                <a:off x="7001174" y="2466895"/>
                <a:ext cx="1800" cy="9000"/>
              </p14:xfrm>
            </p:contentPart>
          </mc:Choice>
          <mc:Fallback xmlns="">
            <p:pic>
              <p:nvPicPr>
                <p:cNvPr id="271" name="Ink 270">
                  <a:extLst>
                    <a:ext uri="{FF2B5EF4-FFF2-40B4-BE49-F238E27FC236}">
                      <a16:creationId xmlns:a16="http://schemas.microsoft.com/office/drawing/2014/main" id="{37C2C83B-BE34-4E47-BAC5-9A7A6451758D}"/>
                    </a:ext>
                  </a:extLst>
                </p:cNvPr>
                <p:cNvPicPr/>
                <p:nvPr/>
              </p:nvPicPr>
              <p:blipFill>
                <a:blip r:embed="rId64"/>
                <a:stretch>
                  <a:fillRect/>
                </a:stretch>
              </p:blipFill>
              <p:spPr>
                <a:xfrm>
                  <a:off x="6983174" y="2448895"/>
                  <a:ext cx="37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2" name="Ink 271">
                  <a:extLst>
                    <a:ext uri="{FF2B5EF4-FFF2-40B4-BE49-F238E27FC236}">
                      <a16:creationId xmlns:a16="http://schemas.microsoft.com/office/drawing/2014/main" id="{DE2A662D-F05A-4161-A749-456DDA3DA6C1}"/>
                    </a:ext>
                  </a:extLst>
                </p14:cNvPr>
                <p14:cNvContentPartPr/>
                <p14:nvPr/>
              </p14:nvContentPartPr>
              <p14:xfrm>
                <a:off x="7034294" y="2418295"/>
                <a:ext cx="96120" cy="228240"/>
              </p14:xfrm>
            </p:contentPart>
          </mc:Choice>
          <mc:Fallback xmlns="">
            <p:pic>
              <p:nvPicPr>
                <p:cNvPr id="272" name="Ink 271">
                  <a:extLst>
                    <a:ext uri="{FF2B5EF4-FFF2-40B4-BE49-F238E27FC236}">
                      <a16:creationId xmlns:a16="http://schemas.microsoft.com/office/drawing/2014/main" id="{DE2A662D-F05A-4161-A749-456DDA3DA6C1}"/>
                    </a:ext>
                  </a:extLst>
                </p:cNvPr>
                <p:cNvPicPr/>
                <p:nvPr/>
              </p:nvPicPr>
              <p:blipFill>
                <a:blip r:embed="rId66"/>
                <a:stretch>
                  <a:fillRect/>
                </a:stretch>
              </p:blipFill>
              <p:spPr>
                <a:xfrm>
                  <a:off x="7016294" y="2400295"/>
                  <a:ext cx="131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3" name="Ink 272">
                  <a:extLst>
                    <a:ext uri="{FF2B5EF4-FFF2-40B4-BE49-F238E27FC236}">
                      <a16:creationId xmlns:a16="http://schemas.microsoft.com/office/drawing/2014/main" id="{14B81102-5E2A-42DD-BBE2-DEBD79D01D5F}"/>
                    </a:ext>
                  </a:extLst>
                </p14:cNvPr>
                <p14:cNvContentPartPr/>
                <p14:nvPr/>
              </p14:nvContentPartPr>
              <p14:xfrm>
                <a:off x="7285574" y="2394175"/>
                <a:ext cx="151560" cy="267480"/>
              </p14:xfrm>
            </p:contentPart>
          </mc:Choice>
          <mc:Fallback xmlns="">
            <p:pic>
              <p:nvPicPr>
                <p:cNvPr id="273" name="Ink 272">
                  <a:extLst>
                    <a:ext uri="{FF2B5EF4-FFF2-40B4-BE49-F238E27FC236}">
                      <a16:creationId xmlns:a16="http://schemas.microsoft.com/office/drawing/2014/main" id="{14B81102-5E2A-42DD-BBE2-DEBD79D01D5F}"/>
                    </a:ext>
                  </a:extLst>
                </p:cNvPr>
                <p:cNvPicPr/>
                <p:nvPr/>
              </p:nvPicPr>
              <p:blipFill>
                <a:blip r:embed="rId68"/>
                <a:stretch>
                  <a:fillRect/>
                </a:stretch>
              </p:blipFill>
              <p:spPr>
                <a:xfrm>
                  <a:off x="7267934" y="2376535"/>
                  <a:ext cx="187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4" name="Ink 273">
                  <a:extLst>
                    <a:ext uri="{FF2B5EF4-FFF2-40B4-BE49-F238E27FC236}">
                      <a16:creationId xmlns:a16="http://schemas.microsoft.com/office/drawing/2014/main" id="{BED93070-975F-4759-A0BC-40D4D404B0DB}"/>
                    </a:ext>
                  </a:extLst>
                </p14:cNvPr>
                <p14:cNvContentPartPr/>
                <p14:nvPr/>
              </p14:nvContentPartPr>
              <p14:xfrm>
                <a:off x="7512374" y="2423695"/>
                <a:ext cx="44280" cy="245520"/>
              </p14:xfrm>
            </p:contentPart>
          </mc:Choice>
          <mc:Fallback xmlns="">
            <p:pic>
              <p:nvPicPr>
                <p:cNvPr id="274" name="Ink 273">
                  <a:extLst>
                    <a:ext uri="{FF2B5EF4-FFF2-40B4-BE49-F238E27FC236}">
                      <a16:creationId xmlns:a16="http://schemas.microsoft.com/office/drawing/2014/main" id="{BED93070-975F-4759-A0BC-40D4D404B0DB}"/>
                    </a:ext>
                  </a:extLst>
                </p:cNvPr>
                <p:cNvPicPr/>
                <p:nvPr/>
              </p:nvPicPr>
              <p:blipFill>
                <a:blip r:embed="rId70"/>
                <a:stretch>
                  <a:fillRect/>
                </a:stretch>
              </p:blipFill>
              <p:spPr>
                <a:xfrm>
                  <a:off x="7494734" y="2406055"/>
                  <a:ext cx="79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5" name="Ink 274">
                  <a:extLst>
                    <a:ext uri="{FF2B5EF4-FFF2-40B4-BE49-F238E27FC236}">
                      <a16:creationId xmlns:a16="http://schemas.microsoft.com/office/drawing/2014/main" id="{DCDBA428-2599-4388-B757-E41A3FF7CEB6}"/>
                    </a:ext>
                  </a:extLst>
                </p14:cNvPr>
                <p14:cNvContentPartPr/>
                <p14:nvPr/>
              </p14:nvContentPartPr>
              <p14:xfrm>
                <a:off x="7576094" y="2525575"/>
                <a:ext cx="261000" cy="208080"/>
              </p14:xfrm>
            </p:contentPart>
          </mc:Choice>
          <mc:Fallback xmlns="">
            <p:pic>
              <p:nvPicPr>
                <p:cNvPr id="275" name="Ink 274">
                  <a:extLst>
                    <a:ext uri="{FF2B5EF4-FFF2-40B4-BE49-F238E27FC236}">
                      <a16:creationId xmlns:a16="http://schemas.microsoft.com/office/drawing/2014/main" id="{DCDBA428-2599-4388-B757-E41A3FF7CEB6}"/>
                    </a:ext>
                  </a:extLst>
                </p:cNvPr>
                <p:cNvPicPr/>
                <p:nvPr/>
              </p:nvPicPr>
              <p:blipFill>
                <a:blip r:embed="rId72"/>
                <a:stretch>
                  <a:fillRect/>
                </a:stretch>
              </p:blipFill>
              <p:spPr>
                <a:xfrm>
                  <a:off x="7558454" y="2507935"/>
                  <a:ext cx="2966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8" name="Ink 277">
                  <a:extLst>
                    <a:ext uri="{FF2B5EF4-FFF2-40B4-BE49-F238E27FC236}">
                      <a16:creationId xmlns:a16="http://schemas.microsoft.com/office/drawing/2014/main" id="{38311AC7-8F29-4DDC-800F-299B5C6DE2D9}"/>
                    </a:ext>
                  </a:extLst>
                </p14:cNvPr>
                <p14:cNvContentPartPr/>
                <p14:nvPr/>
              </p14:nvContentPartPr>
              <p14:xfrm>
                <a:off x="7869134" y="2447815"/>
                <a:ext cx="290880" cy="223560"/>
              </p14:xfrm>
            </p:contentPart>
          </mc:Choice>
          <mc:Fallback xmlns="">
            <p:pic>
              <p:nvPicPr>
                <p:cNvPr id="278" name="Ink 277">
                  <a:extLst>
                    <a:ext uri="{FF2B5EF4-FFF2-40B4-BE49-F238E27FC236}">
                      <a16:creationId xmlns:a16="http://schemas.microsoft.com/office/drawing/2014/main" id="{38311AC7-8F29-4DDC-800F-299B5C6DE2D9}"/>
                    </a:ext>
                  </a:extLst>
                </p:cNvPr>
                <p:cNvPicPr/>
                <p:nvPr/>
              </p:nvPicPr>
              <p:blipFill>
                <a:blip r:embed="rId74"/>
                <a:stretch>
                  <a:fillRect/>
                </a:stretch>
              </p:blipFill>
              <p:spPr>
                <a:xfrm>
                  <a:off x="7851134" y="2429815"/>
                  <a:ext cx="326520" cy="259200"/>
                </a:xfrm>
                <a:prstGeom prst="rect">
                  <a:avLst/>
                </a:prstGeom>
              </p:spPr>
            </p:pic>
          </mc:Fallback>
        </mc:AlternateContent>
      </p:grpSp>
      <p:grpSp>
        <p:nvGrpSpPr>
          <p:cNvPr id="306" name="Group 305">
            <a:extLst>
              <a:ext uri="{FF2B5EF4-FFF2-40B4-BE49-F238E27FC236}">
                <a16:creationId xmlns:a16="http://schemas.microsoft.com/office/drawing/2014/main" id="{80B82305-2FC0-435C-B4FE-C735A38A50C2}"/>
              </a:ext>
            </a:extLst>
          </p:cNvPr>
          <p:cNvGrpSpPr/>
          <p:nvPr/>
        </p:nvGrpSpPr>
        <p:grpSpPr>
          <a:xfrm>
            <a:off x="6196697" y="3183895"/>
            <a:ext cx="2735640" cy="730440"/>
            <a:chOff x="6302414" y="2899255"/>
            <a:chExt cx="2735640" cy="730440"/>
          </a:xfrm>
        </p:grpSpPr>
        <mc:AlternateContent xmlns:mc="http://schemas.openxmlformats.org/markup-compatibility/2006" xmlns:p14="http://schemas.microsoft.com/office/powerpoint/2010/main">
          <mc:Choice Requires="p14">
            <p:contentPart p14:bwMode="auto" r:id="rId75">
              <p14:nvContentPartPr>
                <p14:cNvPr id="280" name="Ink 279">
                  <a:extLst>
                    <a:ext uri="{FF2B5EF4-FFF2-40B4-BE49-F238E27FC236}">
                      <a16:creationId xmlns:a16="http://schemas.microsoft.com/office/drawing/2014/main" id="{F387EC64-A7B8-48BB-8398-07F87E1FDCFF}"/>
                    </a:ext>
                  </a:extLst>
                </p14:cNvPr>
                <p14:cNvContentPartPr/>
                <p14:nvPr/>
              </p14:nvContentPartPr>
              <p14:xfrm>
                <a:off x="6359654" y="2899255"/>
                <a:ext cx="202680" cy="191880"/>
              </p14:xfrm>
            </p:contentPart>
          </mc:Choice>
          <mc:Fallback xmlns="">
            <p:pic>
              <p:nvPicPr>
                <p:cNvPr id="280" name="Ink 279">
                  <a:extLst>
                    <a:ext uri="{FF2B5EF4-FFF2-40B4-BE49-F238E27FC236}">
                      <a16:creationId xmlns:a16="http://schemas.microsoft.com/office/drawing/2014/main" id="{F387EC64-A7B8-48BB-8398-07F87E1FDCFF}"/>
                    </a:ext>
                  </a:extLst>
                </p:cNvPr>
                <p:cNvPicPr/>
                <p:nvPr/>
              </p:nvPicPr>
              <p:blipFill>
                <a:blip r:embed="rId76"/>
                <a:stretch>
                  <a:fillRect/>
                </a:stretch>
              </p:blipFill>
              <p:spPr>
                <a:xfrm>
                  <a:off x="6341654" y="2881615"/>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1" name="Ink 280">
                  <a:extLst>
                    <a:ext uri="{FF2B5EF4-FFF2-40B4-BE49-F238E27FC236}">
                      <a16:creationId xmlns:a16="http://schemas.microsoft.com/office/drawing/2014/main" id="{F0824259-7334-45F3-A54D-B6903F48C585}"/>
                    </a:ext>
                  </a:extLst>
                </p14:cNvPr>
                <p14:cNvContentPartPr/>
                <p14:nvPr/>
              </p14:nvContentPartPr>
              <p14:xfrm>
                <a:off x="6566654" y="2903215"/>
                <a:ext cx="284040" cy="202680"/>
              </p14:xfrm>
            </p:contentPart>
          </mc:Choice>
          <mc:Fallback xmlns="">
            <p:pic>
              <p:nvPicPr>
                <p:cNvPr id="281" name="Ink 280">
                  <a:extLst>
                    <a:ext uri="{FF2B5EF4-FFF2-40B4-BE49-F238E27FC236}">
                      <a16:creationId xmlns:a16="http://schemas.microsoft.com/office/drawing/2014/main" id="{F0824259-7334-45F3-A54D-B6903F48C585}"/>
                    </a:ext>
                  </a:extLst>
                </p:cNvPr>
                <p:cNvPicPr/>
                <p:nvPr/>
              </p:nvPicPr>
              <p:blipFill>
                <a:blip r:embed="rId78"/>
                <a:stretch>
                  <a:fillRect/>
                </a:stretch>
              </p:blipFill>
              <p:spPr>
                <a:xfrm>
                  <a:off x="6549014" y="2885215"/>
                  <a:ext cx="31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2" name="Ink 281">
                  <a:extLst>
                    <a:ext uri="{FF2B5EF4-FFF2-40B4-BE49-F238E27FC236}">
                      <a16:creationId xmlns:a16="http://schemas.microsoft.com/office/drawing/2014/main" id="{82D99A36-EE89-492E-AC22-B419049CCF53}"/>
                    </a:ext>
                  </a:extLst>
                </p14:cNvPr>
                <p14:cNvContentPartPr/>
                <p14:nvPr/>
              </p14:nvContentPartPr>
              <p14:xfrm>
                <a:off x="6890294" y="3032455"/>
                <a:ext cx="110160" cy="106200"/>
              </p14:xfrm>
            </p:contentPart>
          </mc:Choice>
          <mc:Fallback xmlns="">
            <p:pic>
              <p:nvPicPr>
                <p:cNvPr id="282" name="Ink 281">
                  <a:extLst>
                    <a:ext uri="{FF2B5EF4-FFF2-40B4-BE49-F238E27FC236}">
                      <a16:creationId xmlns:a16="http://schemas.microsoft.com/office/drawing/2014/main" id="{82D99A36-EE89-492E-AC22-B419049CCF53}"/>
                    </a:ext>
                  </a:extLst>
                </p:cNvPr>
                <p:cNvPicPr/>
                <p:nvPr/>
              </p:nvPicPr>
              <p:blipFill>
                <a:blip r:embed="rId80"/>
                <a:stretch>
                  <a:fillRect/>
                </a:stretch>
              </p:blipFill>
              <p:spPr>
                <a:xfrm>
                  <a:off x="6872654" y="3014815"/>
                  <a:ext cx="145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83" name="Ink 282">
                  <a:extLst>
                    <a:ext uri="{FF2B5EF4-FFF2-40B4-BE49-F238E27FC236}">
                      <a16:creationId xmlns:a16="http://schemas.microsoft.com/office/drawing/2014/main" id="{8E1E7691-318D-4BB1-9175-97327B79D169}"/>
                    </a:ext>
                  </a:extLst>
                </p14:cNvPr>
                <p14:cNvContentPartPr/>
                <p14:nvPr/>
              </p14:nvContentPartPr>
              <p14:xfrm>
                <a:off x="7031774" y="2997175"/>
                <a:ext cx="138960" cy="123840"/>
              </p14:xfrm>
            </p:contentPart>
          </mc:Choice>
          <mc:Fallback xmlns="">
            <p:pic>
              <p:nvPicPr>
                <p:cNvPr id="283" name="Ink 282">
                  <a:extLst>
                    <a:ext uri="{FF2B5EF4-FFF2-40B4-BE49-F238E27FC236}">
                      <a16:creationId xmlns:a16="http://schemas.microsoft.com/office/drawing/2014/main" id="{8E1E7691-318D-4BB1-9175-97327B79D169}"/>
                    </a:ext>
                  </a:extLst>
                </p:cNvPr>
                <p:cNvPicPr/>
                <p:nvPr/>
              </p:nvPicPr>
              <p:blipFill>
                <a:blip r:embed="rId82"/>
                <a:stretch>
                  <a:fillRect/>
                </a:stretch>
              </p:blipFill>
              <p:spPr>
                <a:xfrm>
                  <a:off x="7013774" y="2979535"/>
                  <a:ext cx="174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4" name="Ink 283">
                  <a:extLst>
                    <a:ext uri="{FF2B5EF4-FFF2-40B4-BE49-F238E27FC236}">
                      <a16:creationId xmlns:a16="http://schemas.microsoft.com/office/drawing/2014/main" id="{43F0F55D-23A7-4E74-ABFC-751B9C7366C4}"/>
                    </a:ext>
                  </a:extLst>
                </p14:cNvPr>
                <p14:cNvContentPartPr/>
                <p14:nvPr/>
              </p14:nvContentPartPr>
              <p14:xfrm>
                <a:off x="7154174" y="3031375"/>
                <a:ext cx="163800" cy="100440"/>
              </p14:xfrm>
            </p:contentPart>
          </mc:Choice>
          <mc:Fallback xmlns="">
            <p:pic>
              <p:nvPicPr>
                <p:cNvPr id="284" name="Ink 283">
                  <a:extLst>
                    <a:ext uri="{FF2B5EF4-FFF2-40B4-BE49-F238E27FC236}">
                      <a16:creationId xmlns:a16="http://schemas.microsoft.com/office/drawing/2014/main" id="{43F0F55D-23A7-4E74-ABFC-751B9C7366C4}"/>
                    </a:ext>
                  </a:extLst>
                </p:cNvPr>
                <p:cNvPicPr/>
                <p:nvPr/>
              </p:nvPicPr>
              <p:blipFill>
                <a:blip r:embed="rId84"/>
                <a:stretch>
                  <a:fillRect/>
                </a:stretch>
              </p:blipFill>
              <p:spPr>
                <a:xfrm>
                  <a:off x="7136534" y="3013375"/>
                  <a:ext cx="199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85" name="Ink 284">
                  <a:extLst>
                    <a:ext uri="{FF2B5EF4-FFF2-40B4-BE49-F238E27FC236}">
                      <a16:creationId xmlns:a16="http://schemas.microsoft.com/office/drawing/2014/main" id="{40537102-B9DE-4F4D-B564-2EFCDB2D6598}"/>
                    </a:ext>
                  </a:extLst>
                </p14:cNvPr>
                <p14:cNvContentPartPr/>
                <p14:nvPr/>
              </p14:nvContentPartPr>
              <p14:xfrm>
                <a:off x="7320854" y="3022015"/>
                <a:ext cx="95040" cy="120960"/>
              </p14:xfrm>
            </p:contentPart>
          </mc:Choice>
          <mc:Fallback xmlns="">
            <p:pic>
              <p:nvPicPr>
                <p:cNvPr id="285" name="Ink 284">
                  <a:extLst>
                    <a:ext uri="{FF2B5EF4-FFF2-40B4-BE49-F238E27FC236}">
                      <a16:creationId xmlns:a16="http://schemas.microsoft.com/office/drawing/2014/main" id="{40537102-B9DE-4F4D-B564-2EFCDB2D6598}"/>
                    </a:ext>
                  </a:extLst>
                </p:cNvPr>
                <p:cNvPicPr/>
                <p:nvPr/>
              </p:nvPicPr>
              <p:blipFill>
                <a:blip r:embed="rId86"/>
                <a:stretch>
                  <a:fillRect/>
                </a:stretch>
              </p:blipFill>
              <p:spPr>
                <a:xfrm>
                  <a:off x="7302854" y="3004375"/>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6" name="Ink 285">
                  <a:extLst>
                    <a:ext uri="{FF2B5EF4-FFF2-40B4-BE49-F238E27FC236}">
                      <a16:creationId xmlns:a16="http://schemas.microsoft.com/office/drawing/2014/main" id="{06A6DE5E-F459-4B5A-B3D5-9F0C9A472A6B}"/>
                    </a:ext>
                  </a:extLst>
                </p14:cNvPr>
                <p14:cNvContentPartPr/>
                <p14:nvPr/>
              </p14:nvContentPartPr>
              <p14:xfrm>
                <a:off x="7453334" y="3047575"/>
                <a:ext cx="75960" cy="101880"/>
              </p14:xfrm>
            </p:contentPart>
          </mc:Choice>
          <mc:Fallback xmlns="">
            <p:pic>
              <p:nvPicPr>
                <p:cNvPr id="286" name="Ink 285">
                  <a:extLst>
                    <a:ext uri="{FF2B5EF4-FFF2-40B4-BE49-F238E27FC236}">
                      <a16:creationId xmlns:a16="http://schemas.microsoft.com/office/drawing/2014/main" id="{06A6DE5E-F459-4B5A-B3D5-9F0C9A472A6B}"/>
                    </a:ext>
                  </a:extLst>
                </p:cNvPr>
                <p:cNvPicPr/>
                <p:nvPr/>
              </p:nvPicPr>
              <p:blipFill>
                <a:blip r:embed="rId88"/>
                <a:stretch>
                  <a:fillRect/>
                </a:stretch>
              </p:blipFill>
              <p:spPr>
                <a:xfrm>
                  <a:off x="7435694" y="3029935"/>
                  <a:ext cx="111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7" name="Ink 286">
                  <a:extLst>
                    <a:ext uri="{FF2B5EF4-FFF2-40B4-BE49-F238E27FC236}">
                      <a16:creationId xmlns:a16="http://schemas.microsoft.com/office/drawing/2014/main" id="{E900B899-C3C8-44F3-9862-7808AD11492B}"/>
                    </a:ext>
                  </a:extLst>
                </p14:cNvPr>
                <p14:cNvContentPartPr/>
                <p14:nvPr/>
              </p14:nvContentPartPr>
              <p14:xfrm>
                <a:off x="7554854" y="3046855"/>
                <a:ext cx="68040" cy="96840"/>
              </p14:xfrm>
            </p:contentPart>
          </mc:Choice>
          <mc:Fallback xmlns="">
            <p:pic>
              <p:nvPicPr>
                <p:cNvPr id="287" name="Ink 286">
                  <a:extLst>
                    <a:ext uri="{FF2B5EF4-FFF2-40B4-BE49-F238E27FC236}">
                      <a16:creationId xmlns:a16="http://schemas.microsoft.com/office/drawing/2014/main" id="{E900B899-C3C8-44F3-9862-7808AD11492B}"/>
                    </a:ext>
                  </a:extLst>
                </p:cNvPr>
                <p:cNvPicPr/>
                <p:nvPr/>
              </p:nvPicPr>
              <p:blipFill>
                <a:blip r:embed="rId90"/>
                <a:stretch>
                  <a:fillRect/>
                </a:stretch>
              </p:blipFill>
              <p:spPr>
                <a:xfrm>
                  <a:off x="7537214" y="3029215"/>
                  <a:ext cx="103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8" name="Ink 287">
                  <a:extLst>
                    <a:ext uri="{FF2B5EF4-FFF2-40B4-BE49-F238E27FC236}">
                      <a16:creationId xmlns:a16="http://schemas.microsoft.com/office/drawing/2014/main" id="{7816FB36-81BF-4568-93C4-A47440D9EF59}"/>
                    </a:ext>
                  </a:extLst>
                </p14:cNvPr>
                <p14:cNvContentPartPr/>
                <p14:nvPr/>
              </p14:nvContentPartPr>
              <p14:xfrm>
                <a:off x="7600574" y="3055855"/>
                <a:ext cx="125640" cy="254880"/>
              </p14:xfrm>
            </p:contentPart>
          </mc:Choice>
          <mc:Fallback xmlns="">
            <p:pic>
              <p:nvPicPr>
                <p:cNvPr id="288" name="Ink 287">
                  <a:extLst>
                    <a:ext uri="{FF2B5EF4-FFF2-40B4-BE49-F238E27FC236}">
                      <a16:creationId xmlns:a16="http://schemas.microsoft.com/office/drawing/2014/main" id="{7816FB36-81BF-4568-93C4-A47440D9EF59}"/>
                    </a:ext>
                  </a:extLst>
                </p:cNvPr>
                <p:cNvPicPr/>
                <p:nvPr/>
              </p:nvPicPr>
              <p:blipFill>
                <a:blip r:embed="rId92"/>
                <a:stretch>
                  <a:fillRect/>
                </a:stretch>
              </p:blipFill>
              <p:spPr>
                <a:xfrm>
                  <a:off x="7582934" y="3038215"/>
                  <a:ext cx="1612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9" name="Ink 288">
                  <a:extLst>
                    <a:ext uri="{FF2B5EF4-FFF2-40B4-BE49-F238E27FC236}">
                      <a16:creationId xmlns:a16="http://schemas.microsoft.com/office/drawing/2014/main" id="{F7E9B689-3887-4BB4-B435-336BFE8DCDB5}"/>
                    </a:ext>
                  </a:extLst>
                </p14:cNvPr>
                <p14:cNvContentPartPr/>
                <p14:nvPr/>
              </p14:nvContentPartPr>
              <p14:xfrm>
                <a:off x="7746734" y="3034615"/>
                <a:ext cx="362880" cy="282600"/>
              </p14:xfrm>
            </p:contentPart>
          </mc:Choice>
          <mc:Fallback xmlns="">
            <p:pic>
              <p:nvPicPr>
                <p:cNvPr id="289" name="Ink 288">
                  <a:extLst>
                    <a:ext uri="{FF2B5EF4-FFF2-40B4-BE49-F238E27FC236}">
                      <a16:creationId xmlns:a16="http://schemas.microsoft.com/office/drawing/2014/main" id="{F7E9B689-3887-4BB4-B435-336BFE8DCDB5}"/>
                    </a:ext>
                  </a:extLst>
                </p:cNvPr>
                <p:cNvPicPr/>
                <p:nvPr/>
              </p:nvPicPr>
              <p:blipFill>
                <a:blip r:embed="rId94"/>
                <a:stretch>
                  <a:fillRect/>
                </a:stretch>
              </p:blipFill>
              <p:spPr>
                <a:xfrm>
                  <a:off x="7729094" y="3016975"/>
                  <a:ext cx="398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1" name="Ink 290">
                  <a:extLst>
                    <a:ext uri="{FF2B5EF4-FFF2-40B4-BE49-F238E27FC236}">
                      <a16:creationId xmlns:a16="http://schemas.microsoft.com/office/drawing/2014/main" id="{0FCDDE36-822B-4E46-B0F4-6C2C5AA8A6B1}"/>
                    </a:ext>
                  </a:extLst>
                </p14:cNvPr>
                <p14:cNvContentPartPr/>
                <p14:nvPr/>
              </p14:nvContentPartPr>
              <p14:xfrm>
                <a:off x="6302414" y="3287335"/>
                <a:ext cx="299880" cy="173160"/>
              </p14:xfrm>
            </p:contentPart>
          </mc:Choice>
          <mc:Fallback xmlns="">
            <p:pic>
              <p:nvPicPr>
                <p:cNvPr id="291" name="Ink 290">
                  <a:extLst>
                    <a:ext uri="{FF2B5EF4-FFF2-40B4-BE49-F238E27FC236}">
                      <a16:creationId xmlns:a16="http://schemas.microsoft.com/office/drawing/2014/main" id="{0FCDDE36-822B-4E46-B0F4-6C2C5AA8A6B1}"/>
                    </a:ext>
                  </a:extLst>
                </p:cNvPr>
                <p:cNvPicPr/>
                <p:nvPr/>
              </p:nvPicPr>
              <p:blipFill>
                <a:blip r:embed="rId96"/>
                <a:stretch>
                  <a:fillRect/>
                </a:stretch>
              </p:blipFill>
              <p:spPr>
                <a:xfrm>
                  <a:off x="6284414" y="3269335"/>
                  <a:ext cx="335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2" name="Ink 291">
                  <a:extLst>
                    <a:ext uri="{FF2B5EF4-FFF2-40B4-BE49-F238E27FC236}">
                      <a16:creationId xmlns:a16="http://schemas.microsoft.com/office/drawing/2014/main" id="{3F7E2718-EBFA-4521-AF40-6F933D169048}"/>
                    </a:ext>
                  </a:extLst>
                </p14:cNvPr>
                <p14:cNvContentPartPr/>
                <p14:nvPr/>
              </p14:nvContentPartPr>
              <p14:xfrm>
                <a:off x="6634694" y="3376615"/>
                <a:ext cx="180000" cy="93600"/>
              </p14:xfrm>
            </p:contentPart>
          </mc:Choice>
          <mc:Fallback xmlns="">
            <p:pic>
              <p:nvPicPr>
                <p:cNvPr id="292" name="Ink 291">
                  <a:extLst>
                    <a:ext uri="{FF2B5EF4-FFF2-40B4-BE49-F238E27FC236}">
                      <a16:creationId xmlns:a16="http://schemas.microsoft.com/office/drawing/2014/main" id="{3F7E2718-EBFA-4521-AF40-6F933D169048}"/>
                    </a:ext>
                  </a:extLst>
                </p:cNvPr>
                <p:cNvPicPr/>
                <p:nvPr/>
              </p:nvPicPr>
              <p:blipFill>
                <a:blip r:embed="rId98"/>
                <a:stretch>
                  <a:fillRect/>
                </a:stretch>
              </p:blipFill>
              <p:spPr>
                <a:xfrm>
                  <a:off x="6617054" y="3358615"/>
                  <a:ext cx="215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3" name="Ink 292">
                  <a:extLst>
                    <a:ext uri="{FF2B5EF4-FFF2-40B4-BE49-F238E27FC236}">
                      <a16:creationId xmlns:a16="http://schemas.microsoft.com/office/drawing/2014/main" id="{DB3DA3BB-CEB6-4C73-9888-8AB85168D5A1}"/>
                    </a:ext>
                  </a:extLst>
                </p14:cNvPr>
                <p14:cNvContentPartPr/>
                <p14:nvPr/>
              </p14:nvContentPartPr>
              <p14:xfrm>
                <a:off x="6824774" y="3259615"/>
                <a:ext cx="448200" cy="340200"/>
              </p14:xfrm>
            </p:contentPart>
          </mc:Choice>
          <mc:Fallback xmlns="">
            <p:pic>
              <p:nvPicPr>
                <p:cNvPr id="293" name="Ink 292">
                  <a:extLst>
                    <a:ext uri="{FF2B5EF4-FFF2-40B4-BE49-F238E27FC236}">
                      <a16:creationId xmlns:a16="http://schemas.microsoft.com/office/drawing/2014/main" id="{DB3DA3BB-CEB6-4C73-9888-8AB85168D5A1}"/>
                    </a:ext>
                  </a:extLst>
                </p:cNvPr>
                <p:cNvPicPr/>
                <p:nvPr/>
              </p:nvPicPr>
              <p:blipFill>
                <a:blip r:embed="rId100"/>
                <a:stretch>
                  <a:fillRect/>
                </a:stretch>
              </p:blipFill>
              <p:spPr>
                <a:xfrm>
                  <a:off x="6806774" y="3241975"/>
                  <a:ext cx="4838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4" name="Ink 293">
                  <a:extLst>
                    <a:ext uri="{FF2B5EF4-FFF2-40B4-BE49-F238E27FC236}">
                      <a16:creationId xmlns:a16="http://schemas.microsoft.com/office/drawing/2014/main" id="{69D2AD61-FED3-48F8-A792-9BDD9EA1D527}"/>
                    </a:ext>
                  </a:extLst>
                </p14:cNvPr>
                <p14:cNvContentPartPr/>
                <p14:nvPr/>
              </p14:nvContentPartPr>
              <p14:xfrm>
                <a:off x="7298174" y="3399655"/>
                <a:ext cx="422640" cy="214920"/>
              </p14:xfrm>
            </p:contentPart>
          </mc:Choice>
          <mc:Fallback xmlns="">
            <p:pic>
              <p:nvPicPr>
                <p:cNvPr id="294" name="Ink 293">
                  <a:extLst>
                    <a:ext uri="{FF2B5EF4-FFF2-40B4-BE49-F238E27FC236}">
                      <a16:creationId xmlns:a16="http://schemas.microsoft.com/office/drawing/2014/main" id="{69D2AD61-FED3-48F8-A792-9BDD9EA1D527}"/>
                    </a:ext>
                  </a:extLst>
                </p:cNvPr>
                <p:cNvPicPr/>
                <p:nvPr/>
              </p:nvPicPr>
              <p:blipFill>
                <a:blip r:embed="rId102"/>
                <a:stretch>
                  <a:fillRect/>
                </a:stretch>
              </p:blipFill>
              <p:spPr>
                <a:xfrm>
                  <a:off x="7280534" y="3382015"/>
                  <a:ext cx="458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5" name="Ink 294">
                  <a:extLst>
                    <a:ext uri="{FF2B5EF4-FFF2-40B4-BE49-F238E27FC236}">
                      <a16:creationId xmlns:a16="http://schemas.microsoft.com/office/drawing/2014/main" id="{0835BED0-013F-4975-AE82-CB7C71C753BD}"/>
                    </a:ext>
                  </a:extLst>
                </p14:cNvPr>
                <p14:cNvContentPartPr/>
                <p14:nvPr/>
              </p14:nvContentPartPr>
              <p14:xfrm>
                <a:off x="7731614" y="3418375"/>
                <a:ext cx="308520" cy="211320"/>
              </p14:xfrm>
            </p:contentPart>
          </mc:Choice>
          <mc:Fallback xmlns="">
            <p:pic>
              <p:nvPicPr>
                <p:cNvPr id="295" name="Ink 294">
                  <a:extLst>
                    <a:ext uri="{FF2B5EF4-FFF2-40B4-BE49-F238E27FC236}">
                      <a16:creationId xmlns:a16="http://schemas.microsoft.com/office/drawing/2014/main" id="{0835BED0-013F-4975-AE82-CB7C71C753BD}"/>
                    </a:ext>
                  </a:extLst>
                </p:cNvPr>
                <p:cNvPicPr/>
                <p:nvPr/>
              </p:nvPicPr>
              <p:blipFill>
                <a:blip r:embed="rId104"/>
                <a:stretch>
                  <a:fillRect/>
                </a:stretch>
              </p:blipFill>
              <p:spPr>
                <a:xfrm>
                  <a:off x="7713974" y="3400735"/>
                  <a:ext cx="344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6" name="Ink 295">
                  <a:extLst>
                    <a:ext uri="{FF2B5EF4-FFF2-40B4-BE49-F238E27FC236}">
                      <a16:creationId xmlns:a16="http://schemas.microsoft.com/office/drawing/2014/main" id="{EC320EC3-75B2-4BD7-AF05-E84411C7D952}"/>
                    </a:ext>
                  </a:extLst>
                </p14:cNvPr>
                <p14:cNvContentPartPr/>
                <p14:nvPr/>
              </p14:nvContentPartPr>
              <p14:xfrm>
                <a:off x="8095214" y="3346015"/>
                <a:ext cx="230400" cy="167040"/>
              </p14:xfrm>
            </p:contentPart>
          </mc:Choice>
          <mc:Fallback xmlns="">
            <p:pic>
              <p:nvPicPr>
                <p:cNvPr id="296" name="Ink 295">
                  <a:extLst>
                    <a:ext uri="{FF2B5EF4-FFF2-40B4-BE49-F238E27FC236}">
                      <a16:creationId xmlns:a16="http://schemas.microsoft.com/office/drawing/2014/main" id="{EC320EC3-75B2-4BD7-AF05-E84411C7D952}"/>
                    </a:ext>
                  </a:extLst>
                </p:cNvPr>
                <p:cNvPicPr/>
                <p:nvPr/>
              </p:nvPicPr>
              <p:blipFill>
                <a:blip r:embed="rId106"/>
                <a:stretch>
                  <a:fillRect/>
                </a:stretch>
              </p:blipFill>
              <p:spPr>
                <a:xfrm>
                  <a:off x="8077214" y="3328015"/>
                  <a:ext cx="266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8" name="Ink 297">
                  <a:extLst>
                    <a:ext uri="{FF2B5EF4-FFF2-40B4-BE49-F238E27FC236}">
                      <a16:creationId xmlns:a16="http://schemas.microsoft.com/office/drawing/2014/main" id="{A650CEAF-8B93-481A-BB8C-74FFA4FC97B6}"/>
                    </a:ext>
                  </a:extLst>
                </p14:cNvPr>
                <p14:cNvContentPartPr/>
                <p14:nvPr/>
              </p14:nvContentPartPr>
              <p14:xfrm>
                <a:off x="8372414" y="3468775"/>
                <a:ext cx="360" cy="51480"/>
              </p14:xfrm>
            </p:contentPart>
          </mc:Choice>
          <mc:Fallback xmlns="">
            <p:pic>
              <p:nvPicPr>
                <p:cNvPr id="298" name="Ink 297">
                  <a:extLst>
                    <a:ext uri="{FF2B5EF4-FFF2-40B4-BE49-F238E27FC236}">
                      <a16:creationId xmlns:a16="http://schemas.microsoft.com/office/drawing/2014/main" id="{A650CEAF-8B93-481A-BB8C-74FFA4FC97B6}"/>
                    </a:ext>
                  </a:extLst>
                </p:cNvPr>
                <p:cNvPicPr/>
                <p:nvPr/>
              </p:nvPicPr>
              <p:blipFill>
                <a:blip r:embed="rId108"/>
                <a:stretch>
                  <a:fillRect/>
                </a:stretch>
              </p:blipFill>
              <p:spPr>
                <a:xfrm>
                  <a:off x="8354774" y="3450775"/>
                  <a:ext cx="36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9" name="Ink 298">
                  <a:extLst>
                    <a:ext uri="{FF2B5EF4-FFF2-40B4-BE49-F238E27FC236}">
                      <a16:creationId xmlns:a16="http://schemas.microsoft.com/office/drawing/2014/main" id="{6F9B255F-D157-4942-AE86-1B3A968F2CED}"/>
                    </a:ext>
                  </a:extLst>
                </p14:cNvPr>
                <p14:cNvContentPartPr/>
                <p14:nvPr/>
              </p14:nvContentPartPr>
              <p14:xfrm>
                <a:off x="8378534" y="3391375"/>
                <a:ext cx="3600" cy="5760"/>
              </p14:xfrm>
            </p:contentPart>
          </mc:Choice>
          <mc:Fallback xmlns="">
            <p:pic>
              <p:nvPicPr>
                <p:cNvPr id="299" name="Ink 298">
                  <a:extLst>
                    <a:ext uri="{FF2B5EF4-FFF2-40B4-BE49-F238E27FC236}">
                      <a16:creationId xmlns:a16="http://schemas.microsoft.com/office/drawing/2014/main" id="{6F9B255F-D157-4942-AE86-1B3A968F2CED}"/>
                    </a:ext>
                  </a:extLst>
                </p:cNvPr>
                <p:cNvPicPr/>
                <p:nvPr/>
              </p:nvPicPr>
              <p:blipFill>
                <a:blip r:embed="rId110"/>
                <a:stretch>
                  <a:fillRect/>
                </a:stretch>
              </p:blipFill>
              <p:spPr>
                <a:xfrm>
                  <a:off x="8360894" y="3373375"/>
                  <a:ext cx="39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00" name="Ink 299">
                  <a:extLst>
                    <a:ext uri="{FF2B5EF4-FFF2-40B4-BE49-F238E27FC236}">
                      <a16:creationId xmlns:a16="http://schemas.microsoft.com/office/drawing/2014/main" id="{A0466F9B-E2AB-4171-BFB8-42783DDFC09A}"/>
                    </a:ext>
                  </a:extLst>
                </p14:cNvPr>
                <p14:cNvContentPartPr/>
                <p14:nvPr/>
              </p14:nvContentPartPr>
              <p14:xfrm>
                <a:off x="8412014" y="3362935"/>
                <a:ext cx="262080" cy="171720"/>
              </p14:xfrm>
            </p:contentPart>
          </mc:Choice>
          <mc:Fallback xmlns="">
            <p:pic>
              <p:nvPicPr>
                <p:cNvPr id="300" name="Ink 299">
                  <a:extLst>
                    <a:ext uri="{FF2B5EF4-FFF2-40B4-BE49-F238E27FC236}">
                      <a16:creationId xmlns:a16="http://schemas.microsoft.com/office/drawing/2014/main" id="{A0466F9B-E2AB-4171-BFB8-42783DDFC09A}"/>
                    </a:ext>
                  </a:extLst>
                </p:cNvPr>
                <p:cNvPicPr/>
                <p:nvPr/>
              </p:nvPicPr>
              <p:blipFill>
                <a:blip r:embed="rId112"/>
                <a:stretch>
                  <a:fillRect/>
                </a:stretch>
              </p:blipFill>
              <p:spPr>
                <a:xfrm>
                  <a:off x="8394014" y="3344935"/>
                  <a:ext cx="297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01" name="Ink 300">
                  <a:extLst>
                    <a:ext uri="{FF2B5EF4-FFF2-40B4-BE49-F238E27FC236}">
                      <a16:creationId xmlns:a16="http://schemas.microsoft.com/office/drawing/2014/main" id="{6BC9E29B-1BA0-4B43-8F92-642AFDD992AB}"/>
                    </a:ext>
                  </a:extLst>
                </p14:cNvPr>
                <p14:cNvContentPartPr/>
                <p14:nvPr/>
              </p14:nvContentPartPr>
              <p14:xfrm>
                <a:off x="8698214" y="3388135"/>
                <a:ext cx="5040" cy="27360"/>
              </p14:xfrm>
            </p:contentPart>
          </mc:Choice>
          <mc:Fallback xmlns="">
            <p:pic>
              <p:nvPicPr>
                <p:cNvPr id="301" name="Ink 300">
                  <a:extLst>
                    <a:ext uri="{FF2B5EF4-FFF2-40B4-BE49-F238E27FC236}">
                      <a16:creationId xmlns:a16="http://schemas.microsoft.com/office/drawing/2014/main" id="{6BC9E29B-1BA0-4B43-8F92-642AFDD992AB}"/>
                    </a:ext>
                  </a:extLst>
                </p:cNvPr>
                <p:cNvPicPr/>
                <p:nvPr/>
              </p:nvPicPr>
              <p:blipFill>
                <a:blip r:embed="rId114"/>
                <a:stretch>
                  <a:fillRect/>
                </a:stretch>
              </p:blipFill>
              <p:spPr>
                <a:xfrm>
                  <a:off x="8680574" y="3370135"/>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02" name="Ink 301">
                  <a:extLst>
                    <a:ext uri="{FF2B5EF4-FFF2-40B4-BE49-F238E27FC236}">
                      <a16:creationId xmlns:a16="http://schemas.microsoft.com/office/drawing/2014/main" id="{0F132507-502A-44C3-B8A5-29DEE04DC867}"/>
                    </a:ext>
                  </a:extLst>
                </p14:cNvPr>
                <p14:cNvContentPartPr/>
                <p14:nvPr/>
              </p14:nvContentPartPr>
              <p14:xfrm>
                <a:off x="8703614" y="3418735"/>
                <a:ext cx="48960" cy="163080"/>
              </p14:xfrm>
            </p:contentPart>
          </mc:Choice>
          <mc:Fallback xmlns="">
            <p:pic>
              <p:nvPicPr>
                <p:cNvPr id="302" name="Ink 301">
                  <a:extLst>
                    <a:ext uri="{FF2B5EF4-FFF2-40B4-BE49-F238E27FC236}">
                      <a16:creationId xmlns:a16="http://schemas.microsoft.com/office/drawing/2014/main" id="{0F132507-502A-44C3-B8A5-29DEE04DC867}"/>
                    </a:ext>
                  </a:extLst>
                </p:cNvPr>
                <p:cNvPicPr/>
                <p:nvPr/>
              </p:nvPicPr>
              <p:blipFill>
                <a:blip r:embed="rId116"/>
                <a:stretch>
                  <a:fillRect/>
                </a:stretch>
              </p:blipFill>
              <p:spPr>
                <a:xfrm>
                  <a:off x="8685974" y="3401095"/>
                  <a:ext cx="84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03" name="Ink 302">
                  <a:extLst>
                    <a:ext uri="{FF2B5EF4-FFF2-40B4-BE49-F238E27FC236}">
                      <a16:creationId xmlns:a16="http://schemas.microsoft.com/office/drawing/2014/main" id="{D6EF4C51-B692-482A-B66F-99FDB154DC95}"/>
                    </a:ext>
                  </a:extLst>
                </p14:cNvPr>
                <p14:cNvContentPartPr/>
                <p14:nvPr/>
              </p14:nvContentPartPr>
              <p14:xfrm>
                <a:off x="8799374" y="3361135"/>
                <a:ext cx="160920" cy="162720"/>
              </p14:xfrm>
            </p:contentPart>
          </mc:Choice>
          <mc:Fallback xmlns="">
            <p:pic>
              <p:nvPicPr>
                <p:cNvPr id="303" name="Ink 302">
                  <a:extLst>
                    <a:ext uri="{FF2B5EF4-FFF2-40B4-BE49-F238E27FC236}">
                      <a16:creationId xmlns:a16="http://schemas.microsoft.com/office/drawing/2014/main" id="{D6EF4C51-B692-482A-B66F-99FDB154DC95}"/>
                    </a:ext>
                  </a:extLst>
                </p:cNvPr>
                <p:cNvPicPr/>
                <p:nvPr/>
              </p:nvPicPr>
              <p:blipFill>
                <a:blip r:embed="rId118"/>
                <a:stretch>
                  <a:fillRect/>
                </a:stretch>
              </p:blipFill>
              <p:spPr>
                <a:xfrm>
                  <a:off x="8781374" y="3343135"/>
                  <a:ext cx="196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4" name="Ink 303">
                  <a:extLst>
                    <a:ext uri="{FF2B5EF4-FFF2-40B4-BE49-F238E27FC236}">
                      <a16:creationId xmlns:a16="http://schemas.microsoft.com/office/drawing/2014/main" id="{2E8C56C7-FF6E-4326-908C-6E28361960FB}"/>
                    </a:ext>
                  </a:extLst>
                </p14:cNvPr>
                <p14:cNvContentPartPr/>
                <p14:nvPr/>
              </p14:nvContentPartPr>
              <p14:xfrm>
                <a:off x="8980454" y="3425575"/>
                <a:ext cx="360" cy="360"/>
              </p14:xfrm>
            </p:contentPart>
          </mc:Choice>
          <mc:Fallback xmlns="">
            <p:pic>
              <p:nvPicPr>
                <p:cNvPr id="304" name="Ink 303">
                  <a:extLst>
                    <a:ext uri="{FF2B5EF4-FFF2-40B4-BE49-F238E27FC236}">
                      <a16:creationId xmlns:a16="http://schemas.microsoft.com/office/drawing/2014/main" id="{2E8C56C7-FF6E-4326-908C-6E28361960FB}"/>
                    </a:ext>
                  </a:extLst>
                </p:cNvPr>
                <p:cNvPicPr/>
                <p:nvPr/>
              </p:nvPicPr>
              <p:blipFill>
                <a:blip r:embed="rId120"/>
                <a:stretch>
                  <a:fillRect/>
                </a:stretch>
              </p:blipFill>
              <p:spPr>
                <a:xfrm>
                  <a:off x="8962454" y="34079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05" name="Ink 304">
                  <a:extLst>
                    <a:ext uri="{FF2B5EF4-FFF2-40B4-BE49-F238E27FC236}">
                      <a16:creationId xmlns:a16="http://schemas.microsoft.com/office/drawing/2014/main" id="{7E3F01E9-0D0D-4D6D-ABB2-9DA38ACEA11D}"/>
                    </a:ext>
                  </a:extLst>
                </p14:cNvPr>
                <p14:cNvContentPartPr/>
                <p14:nvPr/>
              </p14:nvContentPartPr>
              <p14:xfrm>
                <a:off x="8968574" y="3349975"/>
                <a:ext cx="69480" cy="153000"/>
              </p14:xfrm>
            </p:contentPart>
          </mc:Choice>
          <mc:Fallback xmlns="">
            <p:pic>
              <p:nvPicPr>
                <p:cNvPr id="305" name="Ink 304">
                  <a:extLst>
                    <a:ext uri="{FF2B5EF4-FFF2-40B4-BE49-F238E27FC236}">
                      <a16:creationId xmlns:a16="http://schemas.microsoft.com/office/drawing/2014/main" id="{7E3F01E9-0D0D-4D6D-ABB2-9DA38ACEA11D}"/>
                    </a:ext>
                  </a:extLst>
                </p:cNvPr>
                <p:cNvPicPr/>
                <p:nvPr/>
              </p:nvPicPr>
              <p:blipFill>
                <a:blip r:embed="rId122"/>
                <a:stretch>
                  <a:fillRect/>
                </a:stretch>
              </p:blipFill>
              <p:spPr>
                <a:xfrm>
                  <a:off x="8950574" y="3332335"/>
                  <a:ext cx="105120" cy="188640"/>
                </a:xfrm>
                <a:prstGeom prst="rect">
                  <a:avLst/>
                </a:prstGeom>
              </p:spPr>
            </p:pic>
          </mc:Fallback>
        </mc:AlternateContent>
      </p:grpSp>
      <p:grpSp>
        <p:nvGrpSpPr>
          <p:cNvPr id="312" name="Group 311">
            <a:extLst>
              <a:ext uri="{FF2B5EF4-FFF2-40B4-BE49-F238E27FC236}">
                <a16:creationId xmlns:a16="http://schemas.microsoft.com/office/drawing/2014/main" id="{D1C52716-6975-4D76-A009-2A030EB0EFF6}"/>
              </a:ext>
            </a:extLst>
          </p:cNvPr>
          <p:cNvGrpSpPr/>
          <p:nvPr/>
        </p:nvGrpSpPr>
        <p:grpSpPr>
          <a:xfrm>
            <a:off x="6248414" y="4081975"/>
            <a:ext cx="512640" cy="159480"/>
            <a:chOff x="6407177" y="3866215"/>
            <a:chExt cx="512640" cy="159480"/>
          </a:xfrm>
        </p:grpSpPr>
        <mc:AlternateContent xmlns:mc="http://schemas.openxmlformats.org/markup-compatibility/2006" xmlns:p14="http://schemas.microsoft.com/office/powerpoint/2010/main">
          <mc:Choice Requires="p14">
            <p:contentPart p14:bwMode="auto" r:id="rId123">
              <p14:nvContentPartPr>
                <p14:cNvPr id="308" name="Ink 307">
                  <a:extLst>
                    <a:ext uri="{FF2B5EF4-FFF2-40B4-BE49-F238E27FC236}">
                      <a16:creationId xmlns:a16="http://schemas.microsoft.com/office/drawing/2014/main" id="{DC663632-234F-4A82-A170-AF9B2FE691ED}"/>
                    </a:ext>
                  </a:extLst>
                </p14:cNvPr>
                <p14:cNvContentPartPr/>
                <p14:nvPr/>
              </p14:nvContentPartPr>
              <p14:xfrm>
                <a:off x="6407177" y="3882055"/>
                <a:ext cx="101520" cy="143640"/>
              </p14:xfrm>
            </p:contentPart>
          </mc:Choice>
          <mc:Fallback xmlns="">
            <p:pic>
              <p:nvPicPr>
                <p:cNvPr id="308" name="Ink 307">
                  <a:extLst>
                    <a:ext uri="{FF2B5EF4-FFF2-40B4-BE49-F238E27FC236}">
                      <a16:creationId xmlns:a16="http://schemas.microsoft.com/office/drawing/2014/main" id="{DC663632-234F-4A82-A170-AF9B2FE691ED}"/>
                    </a:ext>
                  </a:extLst>
                </p:cNvPr>
                <p:cNvPicPr/>
                <p:nvPr/>
              </p:nvPicPr>
              <p:blipFill>
                <a:blip r:embed="rId124"/>
                <a:stretch>
                  <a:fillRect/>
                </a:stretch>
              </p:blipFill>
              <p:spPr>
                <a:xfrm>
                  <a:off x="6389537" y="3864055"/>
                  <a:ext cx="137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9" name="Ink 308">
                  <a:extLst>
                    <a:ext uri="{FF2B5EF4-FFF2-40B4-BE49-F238E27FC236}">
                      <a16:creationId xmlns:a16="http://schemas.microsoft.com/office/drawing/2014/main" id="{D11663D0-B022-465E-B7D6-A8EDBC6A6BFA}"/>
                    </a:ext>
                  </a:extLst>
                </p14:cNvPr>
                <p14:cNvContentPartPr/>
                <p14:nvPr/>
              </p14:nvContentPartPr>
              <p14:xfrm>
                <a:off x="6584297" y="3866935"/>
                <a:ext cx="73440" cy="147600"/>
              </p14:xfrm>
            </p:contentPart>
          </mc:Choice>
          <mc:Fallback xmlns="">
            <p:pic>
              <p:nvPicPr>
                <p:cNvPr id="309" name="Ink 308">
                  <a:extLst>
                    <a:ext uri="{FF2B5EF4-FFF2-40B4-BE49-F238E27FC236}">
                      <a16:creationId xmlns:a16="http://schemas.microsoft.com/office/drawing/2014/main" id="{D11663D0-B022-465E-B7D6-A8EDBC6A6BFA}"/>
                    </a:ext>
                  </a:extLst>
                </p:cNvPr>
                <p:cNvPicPr/>
                <p:nvPr/>
              </p:nvPicPr>
              <p:blipFill>
                <a:blip r:embed="rId126"/>
                <a:stretch>
                  <a:fillRect/>
                </a:stretch>
              </p:blipFill>
              <p:spPr>
                <a:xfrm>
                  <a:off x="6566657" y="3849295"/>
                  <a:ext cx="109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0" name="Ink 309">
                  <a:extLst>
                    <a:ext uri="{FF2B5EF4-FFF2-40B4-BE49-F238E27FC236}">
                      <a16:creationId xmlns:a16="http://schemas.microsoft.com/office/drawing/2014/main" id="{9AA99869-2781-4FEA-8C45-02709BA65C22}"/>
                    </a:ext>
                  </a:extLst>
                </p14:cNvPr>
                <p14:cNvContentPartPr/>
                <p14:nvPr/>
              </p14:nvContentPartPr>
              <p14:xfrm>
                <a:off x="6722897" y="3866215"/>
                <a:ext cx="195840" cy="133920"/>
              </p14:xfrm>
            </p:contentPart>
          </mc:Choice>
          <mc:Fallback xmlns="">
            <p:pic>
              <p:nvPicPr>
                <p:cNvPr id="310" name="Ink 309">
                  <a:extLst>
                    <a:ext uri="{FF2B5EF4-FFF2-40B4-BE49-F238E27FC236}">
                      <a16:creationId xmlns:a16="http://schemas.microsoft.com/office/drawing/2014/main" id="{9AA99869-2781-4FEA-8C45-02709BA65C22}"/>
                    </a:ext>
                  </a:extLst>
                </p:cNvPr>
                <p:cNvPicPr/>
                <p:nvPr/>
              </p:nvPicPr>
              <p:blipFill>
                <a:blip r:embed="rId128"/>
                <a:stretch>
                  <a:fillRect/>
                </a:stretch>
              </p:blipFill>
              <p:spPr>
                <a:xfrm>
                  <a:off x="6704897" y="3848575"/>
                  <a:ext cx="23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1" name="Ink 310">
                  <a:extLst>
                    <a:ext uri="{FF2B5EF4-FFF2-40B4-BE49-F238E27FC236}">
                      <a16:creationId xmlns:a16="http://schemas.microsoft.com/office/drawing/2014/main" id="{D14417F8-7BCF-4C5F-A91E-47BC10B0AE6A}"/>
                    </a:ext>
                  </a:extLst>
                </p14:cNvPr>
                <p14:cNvContentPartPr/>
                <p14:nvPr/>
              </p14:nvContentPartPr>
              <p14:xfrm>
                <a:off x="6918737" y="3975295"/>
                <a:ext cx="1080" cy="11520"/>
              </p14:xfrm>
            </p:contentPart>
          </mc:Choice>
          <mc:Fallback xmlns="">
            <p:pic>
              <p:nvPicPr>
                <p:cNvPr id="311" name="Ink 310">
                  <a:extLst>
                    <a:ext uri="{FF2B5EF4-FFF2-40B4-BE49-F238E27FC236}">
                      <a16:creationId xmlns:a16="http://schemas.microsoft.com/office/drawing/2014/main" id="{D14417F8-7BCF-4C5F-A91E-47BC10B0AE6A}"/>
                    </a:ext>
                  </a:extLst>
                </p:cNvPr>
                <p:cNvPicPr/>
                <p:nvPr/>
              </p:nvPicPr>
              <p:blipFill>
                <a:blip r:embed="rId130"/>
                <a:stretch>
                  <a:fillRect/>
                </a:stretch>
              </p:blipFill>
              <p:spPr>
                <a:xfrm>
                  <a:off x="6901097" y="3957295"/>
                  <a:ext cx="36720" cy="47160"/>
                </a:xfrm>
                <a:prstGeom prst="rect">
                  <a:avLst/>
                </a:prstGeom>
              </p:spPr>
            </p:pic>
          </mc:Fallback>
        </mc:AlternateContent>
      </p:grpSp>
      <p:pic>
        <p:nvPicPr>
          <p:cNvPr id="313" name="Picture 312">
            <a:extLst>
              <a:ext uri="{FF2B5EF4-FFF2-40B4-BE49-F238E27FC236}">
                <a16:creationId xmlns:a16="http://schemas.microsoft.com/office/drawing/2014/main" id="{18DA7FE4-A36F-46FB-89AC-86EE389EAAF0}"/>
              </a:ext>
            </a:extLst>
          </p:cNvPr>
          <p:cNvPicPr>
            <a:picLocks noChangeAspect="1"/>
          </p:cNvPicPr>
          <p:nvPr/>
        </p:nvPicPr>
        <p:blipFill>
          <a:blip r:embed="rId131"/>
          <a:stretch>
            <a:fillRect/>
          </a:stretch>
        </p:blipFill>
        <p:spPr>
          <a:xfrm>
            <a:off x="2673703" y="2326653"/>
            <a:ext cx="3023263" cy="1929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9" name="Picture 8">
            <a:extLst>
              <a:ext uri="{FF2B5EF4-FFF2-40B4-BE49-F238E27FC236}">
                <a16:creationId xmlns:a16="http://schemas.microsoft.com/office/drawing/2014/main" id="{593C7297-F827-4431-9C75-F0A6542AC00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4234" y="923035"/>
            <a:ext cx="1812104" cy="1414325"/>
          </a:xfrm>
          <a:prstGeom prst="rect">
            <a:avLst/>
          </a:prstGeom>
        </p:spPr>
      </p:pic>
      <p:pic>
        <p:nvPicPr>
          <p:cNvPr id="7" name="Picture 6">
            <a:extLst>
              <a:ext uri="{FF2B5EF4-FFF2-40B4-BE49-F238E27FC236}">
                <a16:creationId xmlns:a16="http://schemas.microsoft.com/office/drawing/2014/main" id="{ED603A65-D4B5-48F2-835B-4047FA6F80B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5517" y="2212015"/>
            <a:ext cx="1780484" cy="704230"/>
          </a:xfrm>
          <a:prstGeom prst="rect">
            <a:avLst/>
          </a:prstGeom>
        </p:spPr>
      </p:pic>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About smeerws         </a:t>
            </a:r>
            <a:r>
              <a:rPr lang="en" sz="2400" dirty="0"/>
              <a:t>Dipl.-Ing. Susanne Meerwald-Stadler</a:t>
            </a:r>
            <a:br>
              <a:rPr lang="en" dirty="0"/>
            </a:br>
            <a:endParaRPr dirty="0"/>
          </a:p>
        </p:txBody>
      </p:sp>
      <p:sp>
        <p:nvSpPr>
          <p:cNvPr id="68" name="Google Shape;68;p15"/>
          <p:cNvSpPr txBox="1">
            <a:spLocks noGrp="1"/>
          </p:cNvSpPr>
          <p:nvPr>
            <p:ph type="body" idx="1"/>
          </p:nvPr>
        </p:nvSpPr>
        <p:spPr>
          <a:xfrm>
            <a:off x="526936" y="1121995"/>
            <a:ext cx="8520600" cy="2322245"/>
          </a:xfrm>
          <a:prstGeom prst="rect">
            <a:avLst/>
          </a:prstGeom>
        </p:spPr>
        <p:txBody>
          <a:bodyPr spcFirstLastPara="1" wrap="square" lIns="91425" tIns="91425" rIns="91425" bIns="91425" anchor="t" anchorCtr="0">
            <a:noAutofit/>
          </a:bodyPr>
          <a:lstStyle/>
          <a:p>
            <a:pPr marL="0" indent="0">
              <a:buNone/>
            </a:pPr>
            <a:r>
              <a:rPr lang="de-DE" dirty="0"/>
              <a:t>  </a:t>
            </a:r>
          </a:p>
          <a:p>
            <a:pPr marL="0" indent="0">
              <a:buNone/>
            </a:pPr>
            <a:r>
              <a:rPr lang="de-DE" dirty="0"/>
              <a:t>                              Derzeit in Babypause</a:t>
            </a:r>
          </a:p>
          <a:p>
            <a:pPr marL="0" indent="0">
              <a:buNone/>
            </a:pPr>
            <a:endParaRPr lang="de-DE" dirty="0"/>
          </a:p>
          <a:p>
            <a:pPr marL="0" indent="0">
              <a:buNone/>
            </a:pPr>
            <a:endParaRPr lang="de-DE" dirty="0"/>
          </a:p>
          <a:p>
            <a:pPr marL="0" indent="0">
              <a:buNone/>
            </a:pPr>
            <a:r>
              <a:rPr lang="de-DE" dirty="0"/>
              <a:t>                              Grafik und Medien (Unity | C# | </a:t>
            </a:r>
            <a:r>
              <a:rPr lang="de-DE" dirty="0" err="1"/>
              <a:t>Git</a:t>
            </a:r>
            <a:r>
              <a:rPr lang="de-DE" dirty="0"/>
              <a:t>)</a:t>
            </a:r>
          </a:p>
          <a:p>
            <a:pPr marL="0" indent="0">
              <a:buNone/>
            </a:pPr>
            <a:endParaRPr lang="de-DE" dirty="0"/>
          </a:p>
          <a:p>
            <a:pPr marL="0" indent="0">
              <a:buNone/>
            </a:pPr>
            <a:r>
              <a:rPr lang="de-DE" dirty="0"/>
              <a:t>                              Okt. letzten Jahres Aufbau eigenes Unternehmen</a:t>
            </a:r>
          </a:p>
        </p:txBody>
      </p:sp>
      <p:sp>
        <p:nvSpPr>
          <p:cNvPr id="23" name="Slide Number Placeholder 22">
            <a:extLst>
              <a:ext uri="{FF2B5EF4-FFF2-40B4-BE49-F238E27FC236}">
                <a16:creationId xmlns:a16="http://schemas.microsoft.com/office/drawing/2014/main" id="{80F23F37-1C9F-4F9E-9CE0-CED691F63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0" name="TextBox 9">
            <a:extLst>
              <a:ext uri="{FF2B5EF4-FFF2-40B4-BE49-F238E27FC236}">
                <a16:creationId xmlns:a16="http://schemas.microsoft.com/office/drawing/2014/main" id="{4F249F24-7019-4A99-A0FE-17E353407368}"/>
              </a:ext>
            </a:extLst>
          </p:cNvPr>
          <p:cNvSpPr txBox="1"/>
          <p:nvPr/>
        </p:nvSpPr>
        <p:spPr>
          <a:xfrm>
            <a:off x="2406338" y="3567912"/>
            <a:ext cx="3882794" cy="523220"/>
          </a:xfrm>
          <a:prstGeom prst="rect">
            <a:avLst/>
          </a:prstGeom>
          <a:noFill/>
        </p:spPr>
        <p:txBody>
          <a:bodyPr wrap="none" rtlCol="0">
            <a:spAutoFit/>
          </a:bodyPr>
          <a:lstStyle/>
          <a:p>
            <a:r>
              <a:rPr lang="de-DE" dirty="0"/>
              <a:t>xrux.at | smeerws.at | MAIL: smeerws@xrux.at</a:t>
            </a:r>
          </a:p>
          <a:p>
            <a:endParaRPr lang="en-AT" dirty="0"/>
          </a:p>
        </p:txBody>
      </p:sp>
      <p:pic>
        <p:nvPicPr>
          <p:cNvPr id="12" name="Picture 11" descr="A picture containing drawing&#10;&#10;Description automatically generated">
            <a:extLst>
              <a:ext uri="{FF2B5EF4-FFF2-40B4-BE49-F238E27FC236}">
                <a16:creationId xmlns:a16="http://schemas.microsoft.com/office/drawing/2014/main" id="{E8B38AAB-7CE7-4037-94C2-A64C717A725E}"/>
              </a:ext>
            </a:extLst>
          </p:cNvPr>
          <p:cNvPicPr>
            <a:picLocks noChangeAspect="1"/>
          </p:cNvPicPr>
          <p:nvPr/>
        </p:nvPicPr>
        <p:blipFill>
          <a:blip r:embed="rId5"/>
          <a:stretch>
            <a:fillRect/>
          </a:stretch>
        </p:blipFill>
        <p:spPr>
          <a:xfrm>
            <a:off x="986514" y="3107296"/>
            <a:ext cx="1027544" cy="1107508"/>
          </a:xfrm>
          <a:prstGeom prst="rect">
            <a:avLst/>
          </a:prstGeom>
        </p:spPr>
      </p:pic>
      <p:pic>
        <p:nvPicPr>
          <p:cNvPr id="1030" name="Picture 6" descr="Bildergebnis für logo google poly">
            <a:hlinkClick r:id="rId6"/>
            <a:extLst>
              <a:ext uri="{FF2B5EF4-FFF2-40B4-BE49-F238E27FC236}">
                <a16:creationId xmlns:a16="http://schemas.microsoft.com/office/drawing/2014/main" id="{C51A880C-18C9-4957-8E81-D5D8E28B66E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472062" y="4091132"/>
            <a:ext cx="799768" cy="92830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hlinkClick r:id="rId8"/>
            <a:extLst>
              <a:ext uri="{FF2B5EF4-FFF2-40B4-BE49-F238E27FC236}">
                <a16:creationId xmlns:a16="http://schemas.microsoft.com/office/drawing/2014/main" id="{66D4BD20-8DC8-49A1-ABBD-DC7AE4CC66E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15606" y="4241076"/>
            <a:ext cx="628413" cy="628413"/>
          </a:xfrm>
          <a:prstGeom prst="rect">
            <a:avLst/>
          </a:prstGeom>
        </p:spPr>
      </p:pic>
      <p:pic>
        <p:nvPicPr>
          <p:cNvPr id="18" name="Graphic 17">
            <a:extLst>
              <a:ext uri="{FF2B5EF4-FFF2-40B4-BE49-F238E27FC236}">
                <a16:creationId xmlns:a16="http://schemas.microsoft.com/office/drawing/2014/main" id="{EA4E7767-C48C-4CDE-93A6-995E9004D6C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09143" y="4087671"/>
            <a:ext cx="880388" cy="880388"/>
          </a:xfrm>
          <a:prstGeom prst="rect">
            <a:avLst/>
          </a:prstGeom>
        </p:spPr>
      </p:pic>
      <p:pic>
        <p:nvPicPr>
          <p:cNvPr id="20" name="Graphic 19">
            <a:hlinkClick r:id="rId13"/>
            <a:extLst>
              <a:ext uri="{FF2B5EF4-FFF2-40B4-BE49-F238E27FC236}">
                <a16:creationId xmlns:a16="http://schemas.microsoft.com/office/drawing/2014/main" id="{2CABA882-ACBD-4138-AE37-5680C5E72D3F}"/>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309267" y="4048407"/>
            <a:ext cx="958918" cy="958918"/>
          </a:xfrm>
          <a:prstGeom prst="rect">
            <a:avLst/>
          </a:prstGeom>
        </p:spPr>
      </p:pic>
      <p:pic>
        <p:nvPicPr>
          <p:cNvPr id="22" name="Graphic 21">
            <a:hlinkClick r:id="rId16"/>
            <a:extLst>
              <a:ext uri="{FF2B5EF4-FFF2-40B4-BE49-F238E27FC236}">
                <a16:creationId xmlns:a16="http://schemas.microsoft.com/office/drawing/2014/main" id="{9BD4C599-DD5D-46E6-A043-CD48EBA22A23}"/>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67357" y="4002510"/>
            <a:ext cx="1050711" cy="1050711"/>
          </a:xfrm>
          <a:prstGeom prst="rect">
            <a:avLst/>
          </a:prstGeom>
        </p:spPr>
      </p:pic>
      <p:pic>
        <p:nvPicPr>
          <p:cNvPr id="1032" name="Picture 8" descr="Official Press Kit - Sketchfab">
            <a:hlinkClick r:id="rId19"/>
            <a:extLst>
              <a:ext uri="{FF2B5EF4-FFF2-40B4-BE49-F238E27FC236}">
                <a16:creationId xmlns:a16="http://schemas.microsoft.com/office/drawing/2014/main" id="{102282C4-C155-47A3-B271-44CBDA74C9CE}"/>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4198596" y="4063715"/>
            <a:ext cx="932446" cy="928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ADC1-F261-4E52-86EE-C08D94B3F131}"/>
              </a:ext>
            </a:extLst>
          </p:cNvPr>
          <p:cNvSpPr>
            <a:spLocks noGrp="1"/>
          </p:cNvSpPr>
          <p:nvPr>
            <p:ph type="title"/>
          </p:nvPr>
        </p:nvSpPr>
        <p:spPr/>
        <p:txBody>
          <a:bodyPr/>
          <a:lstStyle/>
          <a:p>
            <a:r>
              <a:rPr lang="en" dirty="0"/>
              <a:t>VR Landscape</a:t>
            </a:r>
            <a:endParaRPr lang="en-AT" dirty="0"/>
          </a:p>
        </p:txBody>
      </p:sp>
      <p:sp>
        <p:nvSpPr>
          <p:cNvPr id="3" name="Text Placeholder 2">
            <a:extLst>
              <a:ext uri="{FF2B5EF4-FFF2-40B4-BE49-F238E27FC236}">
                <a16:creationId xmlns:a16="http://schemas.microsoft.com/office/drawing/2014/main" id="{8E3EB654-C532-42C1-A3E3-38ABEFB3CACE}"/>
              </a:ext>
            </a:extLst>
          </p:cNvPr>
          <p:cNvSpPr>
            <a:spLocks noGrp="1"/>
          </p:cNvSpPr>
          <p:nvPr>
            <p:ph type="body" idx="1"/>
          </p:nvPr>
        </p:nvSpPr>
        <p:spPr/>
        <p:txBody>
          <a:bodyPr/>
          <a:lstStyle/>
          <a:p>
            <a:endParaRPr lang="en-AT"/>
          </a:p>
        </p:txBody>
      </p:sp>
      <p:sp>
        <p:nvSpPr>
          <p:cNvPr id="8" name="Slide Number Placeholder 7">
            <a:extLst>
              <a:ext uri="{FF2B5EF4-FFF2-40B4-BE49-F238E27FC236}">
                <a16:creationId xmlns:a16="http://schemas.microsoft.com/office/drawing/2014/main" id="{571297C2-1047-483F-9853-1B8EE4ADE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Google Shape;150;p28">
            <a:extLst>
              <a:ext uri="{FF2B5EF4-FFF2-40B4-BE49-F238E27FC236}">
                <a16:creationId xmlns:a16="http://schemas.microsoft.com/office/drawing/2014/main" id="{2D33C5B6-6F15-4D11-827B-A4EAA553D511}"/>
              </a:ext>
            </a:extLst>
          </p:cNvPr>
          <p:cNvPicPr preferRelativeResize="0"/>
          <p:nvPr/>
        </p:nvPicPr>
        <p:blipFill>
          <a:blip r:embed="rId3">
            <a:alphaModFix/>
          </a:blip>
          <a:stretch>
            <a:fillRect/>
          </a:stretch>
        </p:blipFill>
        <p:spPr>
          <a:xfrm>
            <a:off x="4722990" y="0"/>
            <a:ext cx="4109321" cy="5143499"/>
          </a:xfrm>
          <a:prstGeom prst="rect">
            <a:avLst/>
          </a:prstGeom>
          <a:noFill/>
          <a:ln>
            <a:noFill/>
          </a:ln>
        </p:spPr>
      </p:pic>
      <p:pic>
        <p:nvPicPr>
          <p:cNvPr id="7" name="Picture 6" descr="A close up of a sign&#10;&#10;Description automatically generated">
            <a:extLst>
              <a:ext uri="{FF2B5EF4-FFF2-40B4-BE49-F238E27FC236}">
                <a16:creationId xmlns:a16="http://schemas.microsoft.com/office/drawing/2014/main" id="{3EFD3F19-B658-4846-9471-DC19CC7DBA7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1070" y="1266775"/>
            <a:ext cx="4307561" cy="3848390"/>
          </a:xfrm>
          <a:prstGeom prst="rect">
            <a:avLst/>
          </a:prstGeom>
        </p:spPr>
      </p:pic>
    </p:spTree>
    <p:extLst>
      <p:ext uri="{BB962C8B-B14F-4D97-AF65-F5344CB8AC3E}">
        <p14:creationId xmlns:p14="http://schemas.microsoft.com/office/powerpoint/2010/main" val="2505151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 Landscape</a:t>
            </a:r>
            <a:endParaRPr dirty="0"/>
          </a:p>
        </p:txBody>
      </p:sp>
      <p:sp>
        <p:nvSpPr>
          <p:cNvPr id="2" name="Slide Number Placeholder 1">
            <a:extLst>
              <a:ext uri="{FF2B5EF4-FFF2-40B4-BE49-F238E27FC236}">
                <a16:creationId xmlns:a16="http://schemas.microsoft.com/office/drawing/2014/main" id="{0E336589-216F-406C-8EE9-15C1AE0F6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151" name="Google Shape;151;p28"/>
          <p:cNvSpPr txBox="1"/>
          <p:nvPr/>
        </p:nvSpPr>
        <p:spPr>
          <a:xfrm>
            <a:off x="311700" y="2404875"/>
            <a:ext cx="4929600" cy="5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540CA8EB-EF82-4425-8F39-B9F049A9394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727871" y="83820"/>
            <a:ext cx="4416130" cy="4047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52409F7-D62E-4B49-9D42-90663A24E0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3840" y="1378930"/>
            <a:ext cx="4102650" cy="272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5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4100" dirty="0">
                <a:solidFill>
                  <a:schemeClr val="bg1">
                    <a:lumMod val="95000"/>
                    <a:lumOff val="5000"/>
                  </a:schemeClr>
                </a:solidFill>
                <a:latin typeface="+mj-lt"/>
                <a:ea typeface="+mj-ea"/>
                <a:cs typeface="+mj-cs"/>
              </a:rPr>
              <a:t>AR/VR</a:t>
            </a:r>
          </a:p>
          <a:p>
            <a:pPr marL="0" lvl="0" indent="0" algn="ctr">
              <a:lnSpc>
                <a:spcPct val="90000"/>
              </a:lnSpc>
              <a:spcBef>
                <a:spcPct val="0"/>
              </a:spcBef>
              <a:spcAft>
                <a:spcPts val="600"/>
              </a:spcAft>
            </a:pPr>
            <a:r>
              <a:rPr lang="en-US" sz="4100">
                <a:solidFill>
                  <a:schemeClr val="bg1">
                    <a:lumMod val="95000"/>
                    <a:lumOff val="5000"/>
                  </a:schemeClr>
                </a:solidFill>
                <a:latin typeface="+mj-lt"/>
                <a:ea typeface="+mj-ea"/>
                <a:cs typeface="+mj-cs"/>
              </a:rPr>
              <a:t>selber</a:t>
            </a:r>
            <a:r>
              <a:rPr lang="en-US" sz="4100" dirty="0">
                <a:solidFill>
                  <a:schemeClr val="bg1">
                    <a:lumMod val="95000"/>
                    <a:lumOff val="5000"/>
                  </a:schemeClr>
                </a:solidFill>
                <a:latin typeface="+mj-lt"/>
                <a:ea typeface="+mj-ea"/>
                <a:cs typeface="+mj-cs"/>
              </a:rPr>
              <a:t> </a:t>
            </a:r>
            <a:r>
              <a:rPr lang="en-US" sz="4100">
                <a:solidFill>
                  <a:schemeClr val="bg1">
                    <a:lumMod val="95000"/>
                    <a:lumOff val="5000"/>
                  </a:schemeClr>
                </a:solidFill>
                <a:latin typeface="+mj-lt"/>
                <a:ea typeface="+mj-ea"/>
                <a:cs typeface="+mj-cs"/>
              </a:rPr>
              <a:t>anwenden</a:t>
            </a:r>
            <a:endParaRPr lang="en-US" sz="4100" dirty="0">
              <a:solidFill>
                <a:schemeClr val="bg1">
                  <a:lumMod val="95000"/>
                  <a:lumOff val="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lvl="0" indent="0" algn="ctr" defTabSz="457200">
              <a:lnSpc>
                <a:spcPct val="90000"/>
              </a:lnSpc>
              <a:spcBef>
                <a:spcPts val="0"/>
              </a:spcBef>
              <a:spcAft>
                <a:spcPts val="600"/>
              </a:spcAft>
              <a:buNone/>
            </a:pPr>
            <a:fld id="{00000000-1234-1234-1234-123412341234}" type="slidenum">
              <a:rPr lang="en-US" sz="800">
                <a:solidFill>
                  <a:srgbClr val="FFFFFF"/>
                </a:solidFill>
              </a:rPr>
              <a:pPr lvl="0" indent="0" algn="ctr" defTabSz="457200">
                <a:lnSpc>
                  <a:spcPct val="90000"/>
                </a:lnSpc>
                <a:spcBef>
                  <a:spcPts val="0"/>
                </a:spcBef>
                <a:spcAft>
                  <a:spcPts val="600"/>
                </a:spcAft>
                <a:buNone/>
              </a:pPr>
              <a:t>52</a:t>
            </a:fld>
            <a:endParaRPr lang="en-US" sz="800">
              <a:solidFill>
                <a:srgbClr val="FFFFFF"/>
              </a:solidFill>
            </a:endParaRPr>
          </a:p>
        </p:txBody>
      </p:sp>
    </p:spTree>
    <p:extLst>
      <p:ext uri="{BB962C8B-B14F-4D97-AF65-F5344CB8AC3E}">
        <p14:creationId xmlns:p14="http://schemas.microsoft.com/office/powerpoint/2010/main" val="363995616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21" name="Slide Number Placeholder 20">
            <a:extLst>
              <a:ext uri="{FF2B5EF4-FFF2-40B4-BE49-F238E27FC236}">
                <a16:creationId xmlns:a16="http://schemas.microsoft.com/office/drawing/2014/main" id="{BC247843-62D5-4A5D-9331-2E32FA5C56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616" y="1975426"/>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32" name="Group 31">
            <a:extLst>
              <a:ext uri="{FF2B5EF4-FFF2-40B4-BE49-F238E27FC236}">
                <a16:creationId xmlns:a16="http://schemas.microsoft.com/office/drawing/2014/main" id="{93262E3B-4E78-4AF7-981F-5DE35332BF61}"/>
              </a:ext>
            </a:extLst>
          </p:cNvPr>
          <p:cNvGrpSpPr/>
          <p:nvPr/>
        </p:nvGrpSpPr>
        <p:grpSpPr>
          <a:xfrm>
            <a:off x="2418737" y="3540775"/>
            <a:ext cx="1463040" cy="268560"/>
            <a:chOff x="2418737" y="3540775"/>
            <a:chExt cx="1463040" cy="26856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40E0049-9274-47B0-9078-7C729BEAE042}"/>
                    </a:ext>
                  </a:extLst>
                </p14:cNvPr>
                <p14:cNvContentPartPr/>
                <p14:nvPr/>
              </p14:nvContentPartPr>
              <p14:xfrm>
                <a:off x="2418737" y="3635095"/>
                <a:ext cx="255600" cy="174240"/>
              </p14:xfrm>
            </p:contentPart>
          </mc:Choice>
          <mc:Fallback xmlns="">
            <p:pic>
              <p:nvPicPr>
                <p:cNvPr id="12" name="Ink 11">
                  <a:extLst>
                    <a:ext uri="{FF2B5EF4-FFF2-40B4-BE49-F238E27FC236}">
                      <a16:creationId xmlns:a16="http://schemas.microsoft.com/office/drawing/2014/main" id="{A40E0049-9274-47B0-9078-7C729BEAE042}"/>
                    </a:ext>
                  </a:extLst>
                </p:cNvPr>
                <p:cNvPicPr/>
                <p:nvPr/>
              </p:nvPicPr>
              <p:blipFill>
                <a:blip r:embed="rId9"/>
                <a:stretch>
                  <a:fillRect/>
                </a:stretch>
              </p:blipFill>
              <p:spPr>
                <a:xfrm>
                  <a:off x="2401097" y="3617455"/>
                  <a:ext cx="291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E02E2C7-298F-4808-8523-2A94D937EF1E}"/>
                    </a:ext>
                  </a:extLst>
                </p14:cNvPr>
                <p14:cNvContentPartPr/>
                <p14:nvPr/>
              </p14:nvContentPartPr>
              <p14:xfrm>
                <a:off x="2737697" y="3779095"/>
                <a:ext cx="1080" cy="4680"/>
              </p14:xfrm>
            </p:contentPart>
          </mc:Choice>
          <mc:Fallback xmlns="">
            <p:pic>
              <p:nvPicPr>
                <p:cNvPr id="13" name="Ink 12">
                  <a:extLst>
                    <a:ext uri="{FF2B5EF4-FFF2-40B4-BE49-F238E27FC236}">
                      <a16:creationId xmlns:a16="http://schemas.microsoft.com/office/drawing/2014/main" id="{DE02E2C7-298F-4808-8523-2A94D937EF1E}"/>
                    </a:ext>
                  </a:extLst>
                </p:cNvPr>
                <p:cNvPicPr/>
                <p:nvPr/>
              </p:nvPicPr>
              <p:blipFill>
                <a:blip r:embed="rId11"/>
                <a:stretch>
                  <a:fillRect/>
                </a:stretch>
              </p:blipFill>
              <p:spPr>
                <a:xfrm>
                  <a:off x="2719697" y="3761095"/>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3B80F44-5471-4CFE-8FA1-342E4B9E5449}"/>
                    </a:ext>
                  </a:extLst>
                </p14:cNvPr>
                <p14:cNvContentPartPr/>
                <p14:nvPr/>
              </p14:nvContentPartPr>
              <p14:xfrm>
                <a:off x="2865857" y="3561295"/>
                <a:ext cx="132840" cy="180000"/>
              </p14:xfrm>
            </p:contentPart>
          </mc:Choice>
          <mc:Fallback xmlns="">
            <p:pic>
              <p:nvPicPr>
                <p:cNvPr id="16" name="Ink 15">
                  <a:extLst>
                    <a:ext uri="{FF2B5EF4-FFF2-40B4-BE49-F238E27FC236}">
                      <a16:creationId xmlns:a16="http://schemas.microsoft.com/office/drawing/2014/main" id="{A3B80F44-5471-4CFE-8FA1-342E4B9E5449}"/>
                    </a:ext>
                  </a:extLst>
                </p:cNvPr>
                <p:cNvPicPr/>
                <p:nvPr/>
              </p:nvPicPr>
              <p:blipFill>
                <a:blip r:embed="rId13"/>
                <a:stretch>
                  <a:fillRect/>
                </a:stretch>
              </p:blipFill>
              <p:spPr>
                <a:xfrm>
                  <a:off x="2848217" y="3543655"/>
                  <a:ext cx="16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BF58080-E377-461E-BC3B-F762175C3997}"/>
                    </a:ext>
                  </a:extLst>
                </p14:cNvPr>
                <p14:cNvContentPartPr/>
                <p14:nvPr/>
              </p14:nvContentPartPr>
              <p14:xfrm>
                <a:off x="3008057" y="3650575"/>
                <a:ext cx="88560" cy="75240"/>
              </p14:xfrm>
            </p:contentPart>
          </mc:Choice>
          <mc:Fallback xmlns="">
            <p:pic>
              <p:nvPicPr>
                <p:cNvPr id="18" name="Ink 17">
                  <a:extLst>
                    <a:ext uri="{FF2B5EF4-FFF2-40B4-BE49-F238E27FC236}">
                      <a16:creationId xmlns:a16="http://schemas.microsoft.com/office/drawing/2014/main" id="{DBF58080-E377-461E-BC3B-F762175C3997}"/>
                    </a:ext>
                  </a:extLst>
                </p:cNvPr>
                <p:cNvPicPr/>
                <p:nvPr/>
              </p:nvPicPr>
              <p:blipFill>
                <a:blip r:embed="rId15"/>
                <a:stretch>
                  <a:fillRect/>
                </a:stretch>
              </p:blipFill>
              <p:spPr>
                <a:xfrm>
                  <a:off x="2990057" y="3632575"/>
                  <a:ext cx="12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B2D4361-051A-48EC-AE90-367B0EF5B9B7}"/>
                    </a:ext>
                  </a:extLst>
                </p14:cNvPr>
                <p14:cNvContentPartPr/>
                <p14:nvPr/>
              </p14:nvContentPartPr>
              <p14:xfrm>
                <a:off x="3118577" y="3658495"/>
                <a:ext cx="71640" cy="71280"/>
              </p14:xfrm>
            </p:contentPart>
          </mc:Choice>
          <mc:Fallback xmlns="">
            <p:pic>
              <p:nvPicPr>
                <p:cNvPr id="19" name="Ink 18">
                  <a:extLst>
                    <a:ext uri="{FF2B5EF4-FFF2-40B4-BE49-F238E27FC236}">
                      <a16:creationId xmlns:a16="http://schemas.microsoft.com/office/drawing/2014/main" id="{7B2D4361-051A-48EC-AE90-367B0EF5B9B7}"/>
                    </a:ext>
                  </a:extLst>
                </p:cNvPr>
                <p:cNvPicPr/>
                <p:nvPr/>
              </p:nvPicPr>
              <p:blipFill>
                <a:blip r:embed="rId17"/>
                <a:stretch>
                  <a:fillRect/>
                </a:stretch>
              </p:blipFill>
              <p:spPr>
                <a:xfrm>
                  <a:off x="3100577" y="3640855"/>
                  <a:ext cx="107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A06F33C1-8000-44B1-B1B6-F5C1E2AC08F1}"/>
                    </a:ext>
                  </a:extLst>
                </p14:cNvPr>
                <p14:cNvContentPartPr/>
                <p14:nvPr/>
              </p14:nvContentPartPr>
              <p14:xfrm>
                <a:off x="3250697" y="3697015"/>
                <a:ext cx="50760" cy="4320"/>
              </p14:xfrm>
            </p:contentPart>
          </mc:Choice>
          <mc:Fallback xmlns="">
            <p:pic>
              <p:nvPicPr>
                <p:cNvPr id="22" name="Ink 21">
                  <a:extLst>
                    <a:ext uri="{FF2B5EF4-FFF2-40B4-BE49-F238E27FC236}">
                      <a16:creationId xmlns:a16="http://schemas.microsoft.com/office/drawing/2014/main" id="{A06F33C1-8000-44B1-B1B6-F5C1E2AC08F1}"/>
                    </a:ext>
                  </a:extLst>
                </p:cNvPr>
                <p:cNvPicPr/>
                <p:nvPr/>
              </p:nvPicPr>
              <p:blipFill>
                <a:blip r:embed="rId19"/>
                <a:stretch>
                  <a:fillRect/>
                </a:stretch>
              </p:blipFill>
              <p:spPr>
                <a:xfrm>
                  <a:off x="3232697" y="3679375"/>
                  <a:ext cx="86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EEDBB69-29E6-455A-BB5F-B49934692E04}"/>
                    </a:ext>
                  </a:extLst>
                </p14:cNvPr>
                <p14:cNvContentPartPr/>
                <p14:nvPr/>
              </p14:nvContentPartPr>
              <p14:xfrm>
                <a:off x="3360137" y="3540775"/>
                <a:ext cx="92880" cy="168840"/>
              </p14:xfrm>
            </p:contentPart>
          </mc:Choice>
          <mc:Fallback xmlns="">
            <p:pic>
              <p:nvPicPr>
                <p:cNvPr id="24" name="Ink 23">
                  <a:extLst>
                    <a:ext uri="{FF2B5EF4-FFF2-40B4-BE49-F238E27FC236}">
                      <a16:creationId xmlns:a16="http://schemas.microsoft.com/office/drawing/2014/main" id="{8EEDBB69-29E6-455A-BB5F-B49934692E04}"/>
                    </a:ext>
                  </a:extLst>
                </p:cNvPr>
                <p:cNvPicPr/>
                <p:nvPr/>
              </p:nvPicPr>
              <p:blipFill>
                <a:blip r:embed="rId21"/>
                <a:stretch>
                  <a:fillRect/>
                </a:stretch>
              </p:blipFill>
              <p:spPr>
                <a:xfrm>
                  <a:off x="3342137" y="3522775"/>
                  <a:ext cx="128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4759BBE-8EBC-481C-8533-EA04FDF925AE}"/>
                    </a:ext>
                  </a:extLst>
                </p14:cNvPr>
                <p14:cNvContentPartPr/>
                <p14:nvPr/>
              </p14:nvContentPartPr>
              <p14:xfrm>
                <a:off x="3492977" y="3635455"/>
                <a:ext cx="55440" cy="78480"/>
              </p14:xfrm>
            </p:contentPart>
          </mc:Choice>
          <mc:Fallback xmlns="">
            <p:pic>
              <p:nvPicPr>
                <p:cNvPr id="25" name="Ink 24">
                  <a:extLst>
                    <a:ext uri="{FF2B5EF4-FFF2-40B4-BE49-F238E27FC236}">
                      <a16:creationId xmlns:a16="http://schemas.microsoft.com/office/drawing/2014/main" id="{C4759BBE-8EBC-481C-8533-EA04FDF925AE}"/>
                    </a:ext>
                  </a:extLst>
                </p:cNvPr>
                <p:cNvPicPr/>
                <p:nvPr/>
              </p:nvPicPr>
              <p:blipFill>
                <a:blip r:embed="rId23"/>
                <a:stretch>
                  <a:fillRect/>
                </a:stretch>
              </p:blipFill>
              <p:spPr>
                <a:xfrm>
                  <a:off x="3474977" y="3617815"/>
                  <a:ext cx="9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AE92F80-8319-4465-91C2-AC7F5AFCAD85}"/>
                    </a:ext>
                  </a:extLst>
                </p14:cNvPr>
                <p14:cNvContentPartPr/>
                <p14:nvPr/>
              </p14:nvContentPartPr>
              <p14:xfrm>
                <a:off x="3565337" y="3634375"/>
                <a:ext cx="84600" cy="83160"/>
              </p14:xfrm>
            </p:contentPart>
          </mc:Choice>
          <mc:Fallback xmlns="">
            <p:pic>
              <p:nvPicPr>
                <p:cNvPr id="26" name="Ink 25">
                  <a:extLst>
                    <a:ext uri="{FF2B5EF4-FFF2-40B4-BE49-F238E27FC236}">
                      <a16:creationId xmlns:a16="http://schemas.microsoft.com/office/drawing/2014/main" id="{4AE92F80-8319-4465-91C2-AC7F5AFCAD85}"/>
                    </a:ext>
                  </a:extLst>
                </p:cNvPr>
                <p:cNvPicPr/>
                <p:nvPr/>
              </p:nvPicPr>
              <p:blipFill>
                <a:blip r:embed="rId25"/>
                <a:stretch>
                  <a:fillRect/>
                </a:stretch>
              </p:blipFill>
              <p:spPr>
                <a:xfrm>
                  <a:off x="3547337" y="3616375"/>
                  <a:ext cx="120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6DDE8AC6-F2A2-4900-93E5-1A7FC2D7EAA4}"/>
                    </a:ext>
                  </a:extLst>
                </p14:cNvPr>
                <p14:cNvContentPartPr/>
                <p14:nvPr/>
              </p14:nvContentPartPr>
              <p14:xfrm>
                <a:off x="3720497" y="3576415"/>
                <a:ext cx="161280" cy="169200"/>
              </p14:xfrm>
            </p:contentPart>
          </mc:Choice>
          <mc:Fallback xmlns="">
            <p:pic>
              <p:nvPicPr>
                <p:cNvPr id="28" name="Ink 27">
                  <a:extLst>
                    <a:ext uri="{FF2B5EF4-FFF2-40B4-BE49-F238E27FC236}">
                      <a16:creationId xmlns:a16="http://schemas.microsoft.com/office/drawing/2014/main" id="{6DDE8AC6-F2A2-4900-93E5-1A7FC2D7EAA4}"/>
                    </a:ext>
                  </a:extLst>
                </p:cNvPr>
                <p:cNvPicPr/>
                <p:nvPr/>
              </p:nvPicPr>
              <p:blipFill>
                <a:blip r:embed="rId27"/>
                <a:stretch>
                  <a:fillRect/>
                </a:stretch>
              </p:blipFill>
              <p:spPr>
                <a:xfrm>
                  <a:off x="3702857" y="3558415"/>
                  <a:ext cx="196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3E8E8B3B-6DE4-4E87-A576-CD3E92D910C1}"/>
                    </a:ext>
                  </a:extLst>
                </p14:cNvPr>
                <p14:cNvContentPartPr/>
                <p14:nvPr/>
              </p14:nvContentPartPr>
              <p14:xfrm>
                <a:off x="3754697" y="3646975"/>
                <a:ext cx="78840" cy="16200"/>
              </p14:xfrm>
            </p:contentPart>
          </mc:Choice>
          <mc:Fallback xmlns="">
            <p:pic>
              <p:nvPicPr>
                <p:cNvPr id="29" name="Ink 28">
                  <a:extLst>
                    <a:ext uri="{FF2B5EF4-FFF2-40B4-BE49-F238E27FC236}">
                      <a16:creationId xmlns:a16="http://schemas.microsoft.com/office/drawing/2014/main" id="{3E8E8B3B-6DE4-4E87-A576-CD3E92D910C1}"/>
                    </a:ext>
                  </a:extLst>
                </p:cNvPr>
                <p:cNvPicPr/>
                <p:nvPr/>
              </p:nvPicPr>
              <p:blipFill>
                <a:blip r:embed="rId29"/>
                <a:stretch>
                  <a:fillRect/>
                </a:stretch>
              </p:blipFill>
              <p:spPr>
                <a:xfrm>
                  <a:off x="3736697" y="3628975"/>
                  <a:ext cx="114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4D9D2B0B-C4F7-404C-88D6-BCF025B454AE}"/>
                    </a:ext>
                  </a:extLst>
                </p14:cNvPr>
                <p14:cNvContentPartPr/>
                <p14:nvPr/>
              </p14:nvContentPartPr>
              <p14:xfrm>
                <a:off x="3727697" y="3665695"/>
                <a:ext cx="69120" cy="15480"/>
              </p14:xfrm>
            </p:contentPart>
          </mc:Choice>
          <mc:Fallback xmlns="">
            <p:pic>
              <p:nvPicPr>
                <p:cNvPr id="31" name="Ink 30">
                  <a:extLst>
                    <a:ext uri="{FF2B5EF4-FFF2-40B4-BE49-F238E27FC236}">
                      <a16:creationId xmlns:a16="http://schemas.microsoft.com/office/drawing/2014/main" id="{4D9D2B0B-C4F7-404C-88D6-BCF025B454AE}"/>
                    </a:ext>
                  </a:extLst>
                </p:cNvPr>
                <p:cNvPicPr/>
                <p:nvPr/>
              </p:nvPicPr>
              <p:blipFill>
                <a:blip r:embed="rId31"/>
                <a:stretch>
                  <a:fillRect/>
                </a:stretch>
              </p:blipFill>
              <p:spPr>
                <a:xfrm>
                  <a:off x="3709697" y="3647695"/>
                  <a:ext cx="104760" cy="51120"/>
                </a:xfrm>
                <a:prstGeom prst="rect">
                  <a:avLst/>
                </a:prstGeom>
              </p:spPr>
            </p:pic>
          </mc:Fallback>
        </mc:AlternateContent>
      </p:grpSp>
      <p:grpSp>
        <p:nvGrpSpPr>
          <p:cNvPr id="34" name="Group 33">
            <a:extLst>
              <a:ext uri="{FF2B5EF4-FFF2-40B4-BE49-F238E27FC236}">
                <a16:creationId xmlns:a16="http://schemas.microsoft.com/office/drawing/2014/main" id="{71BFAE86-1E4F-41D2-A0D7-D3DD19EAECDE}"/>
              </a:ext>
            </a:extLst>
          </p:cNvPr>
          <p:cNvGrpSpPr/>
          <p:nvPr/>
        </p:nvGrpSpPr>
        <p:grpSpPr>
          <a:xfrm>
            <a:off x="336068" y="3835172"/>
            <a:ext cx="1104120" cy="309960"/>
            <a:chOff x="215177" y="3510895"/>
            <a:chExt cx="1104120" cy="309960"/>
          </a:xfrm>
        </p:grpSpPr>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BEA7F952-19B0-40EB-9E1D-FE0A03CD167F}"/>
                    </a:ext>
                  </a:extLst>
                </p14:cNvPr>
                <p14:cNvContentPartPr/>
                <p14:nvPr/>
              </p14:nvContentPartPr>
              <p14:xfrm>
                <a:off x="552857" y="3590455"/>
                <a:ext cx="214200" cy="230400"/>
              </p14:xfrm>
            </p:contentPart>
          </mc:Choice>
          <mc:Fallback xmlns="">
            <p:pic>
              <p:nvPicPr>
                <p:cNvPr id="4" name="Ink 3">
                  <a:extLst>
                    <a:ext uri="{FF2B5EF4-FFF2-40B4-BE49-F238E27FC236}">
                      <a16:creationId xmlns:a16="http://schemas.microsoft.com/office/drawing/2014/main" id="{BEA7F952-19B0-40EB-9E1D-FE0A03CD167F}"/>
                    </a:ext>
                  </a:extLst>
                </p:cNvPr>
                <p:cNvPicPr/>
                <p:nvPr/>
              </p:nvPicPr>
              <p:blipFill>
                <a:blip r:embed="rId33"/>
                <a:stretch>
                  <a:fillRect/>
                </a:stretch>
              </p:blipFill>
              <p:spPr>
                <a:xfrm>
                  <a:off x="534857" y="3572455"/>
                  <a:ext cx="249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C7765197-FDBA-4A0B-8A7C-F01E697FD26D}"/>
                    </a:ext>
                  </a:extLst>
                </p14:cNvPr>
                <p14:cNvContentPartPr/>
                <p14:nvPr/>
              </p14:nvContentPartPr>
              <p14:xfrm>
                <a:off x="812057" y="3591895"/>
                <a:ext cx="142560" cy="169560"/>
              </p14:xfrm>
            </p:contentPart>
          </mc:Choice>
          <mc:Fallback xmlns="">
            <p:pic>
              <p:nvPicPr>
                <p:cNvPr id="5" name="Ink 4">
                  <a:extLst>
                    <a:ext uri="{FF2B5EF4-FFF2-40B4-BE49-F238E27FC236}">
                      <a16:creationId xmlns:a16="http://schemas.microsoft.com/office/drawing/2014/main" id="{C7765197-FDBA-4A0B-8A7C-F01E697FD26D}"/>
                    </a:ext>
                  </a:extLst>
                </p:cNvPr>
                <p:cNvPicPr/>
                <p:nvPr/>
              </p:nvPicPr>
              <p:blipFill>
                <a:blip r:embed="rId35"/>
                <a:stretch>
                  <a:fillRect/>
                </a:stretch>
              </p:blipFill>
              <p:spPr>
                <a:xfrm>
                  <a:off x="794417" y="3573895"/>
                  <a:ext cx="178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a:extLst>
                    <a:ext uri="{FF2B5EF4-FFF2-40B4-BE49-F238E27FC236}">
                      <a16:creationId xmlns:a16="http://schemas.microsoft.com/office/drawing/2014/main" id="{53CB8ADC-CAB0-4F64-B7FA-5C2368E40D7C}"/>
                    </a:ext>
                  </a:extLst>
                </p14:cNvPr>
                <p14:cNvContentPartPr/>
                <p14:nvPr/>
              </p14:nvContentPartPr>
              <p14:xfrm>
                <a:off x="1124177" y="3510895"/>
                <a:ext cx="195120" cy="179640"/>
              </p14:xfrm>
            </p:contentPart>
          </mc:Choice>
          <mc:Fallback xmlns="">
            <p:pic>
              <p:nvPicPr>
                <p:cNvPr id="7" name="Ink 6">
                  <a:extLst>
                    <a:ext uri="{FF2B5EF4-FFF2-40B4-BE49-F238E27FC236}">
                      <a16:creationId xmlns:a16="http://schemas.microsoft.com/office/drawing/2014/main" id="{53CB8ADC-CAB0-4F64-B7FA-5C2368E40D7C}"/>
                    </a:ext>
                  </a:extLst>
                </p:cNvPr>
                <p:cNvPicPr/>
                <p:nvPr/>
              </p:nvPicPr>
              <p:blipFill>
                <a:blip r:embed="rId37"/>
                <a:stretch>
                  <a:fillRect/>
                </a:stretch>
              </p:blipFill>
              <p:spPr>
                <a:xfrm>
                  <a:off x="1106537" y="3493255"/>
                  <a:ext cx="230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 name="Ink 7">
                  <a:extLst>
                    <a:ext uri="{FF2B5EF4-FFF2-40B4-BE49-F238E27FC236}">
                      <a16:creationId xmlns:a16="http://schemas.microsoft.com/office/drawing/2014/main" id="{8A92FFE3-B0C2-4AF3-BE3C-700FFDC3AE92}"/>
                    </a:ext>
                  </a:extLst>
                </p14:cNvPr>
                <p14:cNvContentPartPr/>
                <p14:nvPr/>
              </p14:nvContentPartPr>
              <p14:xfrm>
                <a:off x="1159817" y="3579655"/>
                <a:ext cx="82440" cy="19080"/>
              </p14:xfrm>
            </p:contentPart>
          </mc:Choice>
          <mc:Fallback xmlns="">
            <p:pic>
              <p:nvPicPr>
                <p:cNvPr id="8" name="Ink 7">
                  <a:extLst>
                    <a:ext uri="{FF2B5EF4-FFF2-40B4-BE49-F238E27FC236}">
                      <a16:creationId xmlns:a16="http://schemas.microsoft.com/office/drawing/2014/main" id="{8A92FFE3-B0C2-4AF3-BE3C-700FFDC3AE92}"/>
                    </a:ext>
                  </a:extLst>
                </p:cNvPr>
                <p:cNvPicPr/>
                <p:nvPr/>
              </p:nvPicPr>
              <p:blipFill>
                <a:blip r:embed="rId39"/>
                <a:stretch>
                  <a:fillRect/>
                </a:stretch>
              </p:blipFill>
              <p:spPr>
                <a:xfrm>
                  <a:off x="1142177" y="3562015"/>
                  <a:ext cx="118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 name="Ink 8">
                  <a:extLst>
                    <a:ext uri="{FF2B5EF4-FFF2-40B4-BE49-F238E27FC236}">
                      <a16:creationId xmlns:a16="http://schemas.microsoft.com/office/drawing/2014/main" id="{F57EF47A-DA44-4075-9FB2-E3DA478251BD}"/>
                    </a:ext>
                  </a:extLst>
                </p14:cNvPr>
                <p14:cNvContentPartPr/>
                <p14:nvPr/>
              </p14:nvContentPartPr>
              <p14:xfrm>
                <a:off x="215177" y="3666415"/>
                <a:ext cx="281880" cy="139680"/>
              </p14:xfrm>
            </p:contentPart>
          </mc:Choice>
          <mc:Fallback xmlns="">
            <p:pic>
              <p:nvPicPr>
                <p:cNvPr id="9" name="Ink 8">
                  <a:extLst>
                    <a:ext uri="{FF2B5EF4-FFF2-40B4-BE49-F238E27FC236}">
                      <a16:creationId xmlns:a16="http://schemas.microsoft.com/office/drawing/2014/main" id="{F57EF47A-DA44-4075-9FB2-E3DA478251BD}"/>
                    </a:ext>
                  </a:extLst>
                </p:cNvPr>
                <p:cNvPicPr/>
                <p:nvPr/>
              </p:nvPicPr>
              <p:blipFill>
                <a:blip r:embed="rId41"/>
                <a:stretch>
                  <a:fillRect/>
                </a:stretch>
              </p:blipFill>
              <p:spPr>
                <a:xfrm>
                  <a:off x="197537" y="3648775"/>
                  <a:ext cx="317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3CA94D0F-F76B-4781-85E1-421F054B22E9}"/>
                    </a:ext>
                  </a:extLst>
                </p14:cNvPr>
                <p14:cNvContentPartPr/>
                <p14:nvPr/>
              </p14:nvContentPartPr>
              <p14:xfrm>
                <a:off x="1137497" y="3598735"/>
                <a:ext cx="81000" cy="41040"/>
              </p14:xfrm>
            </p:contentPart>
          </mc:Choice>
          <mc:Fallback xmlns="">
            <p:pic>
              <p:nvPicPr>
                <p:cNvPr id="33" name="Ink 32">
                  <a:extLst>
                    <a:ext uri="{FF2B5EF4-FFF2-40B4-BE49-F238E27FC236}">
                      <a16:creationId xmlns:a16="http://schemas.microsoft.com/office/drawing/2014/main" id="{3CA94D0F-F76B-4781-85E1-421F054B22E9}"/>
                    </a:ext>
                  </a:extLst>
                </p:cNvPr>
                <p:cNvPicPr/>
                <p:nvPr/>
              </p:nvPicPr>
              <p:blipFill>
                <a:blip r:embed="rId43"/>
                <a:stretch>
                  <a:fillRect/>
                </a:stretch>
              </p:blipFill>
              <p:spPr>
                <a:xfrm>
                  <a:off x="1119497" y="3580735"/>
                  <a:ext cx="116640" cy="76680"/>
                </a:xfrm>
                <a:prstGeom prst="rect">
                  <a:avLst/>
                </a:prstGeom>
              </p:spPr>
            </p:pic>
          </mc:Fallback>
        </mc:AlternateContent>
      </p:grpSp>
      <p:grpSp>
        <p:nvGrpSpPr>
          <p:cNvPr id="51" name="Group 50">
            <a:extLst>
              <a:ext uri="{FF2B5EF4-FFF2-40B4-BE49-F238E27FC236}">
                <a16:creationId xmlns:a16="http://schemas.microsoft.com/office/drawing/2014/main" id="{41AFB5DF-2A2B-4F47-9615-214773CF0E46}"/>
              </a:ext>
            </a:extLst>
          </p:cNvPr>
          <p:cNvGrpSpPr/>
          <p:nvPr/>
        </p:nvGrpSpPr>
        <p:grpSpPr>
          <a:xfrm>
            <a:off x="5586017" y="1969375"/>
            <a:ext cx="1349640" cy="289800"/>
            <a:chOff x="5586017" y="1969375"/>
            <a:chExt cx="1349640" cy="289800"/>
          </a:xfrm>
        </p:grpSpPr>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033D099B-239E-4892-8FCD-0E0B5C457424}"/>
                    </a:ext>
                  </a:extLst>
                </p14:cNvPr>
                <p14:cNvContentPartPr/>
                <p14:nvPr/>
              </p14:nvContentPartPr>
              <p14:xfrm>
                <a:off x="5586017" y="2084935"/>
                <a:ext cx="420120" cy="174240"/>
              </p14:xfrm>
            </p:contentPart>
          </mc:Choice>
          <mc:Fallback xmlns="">
            <p:pic>
              <p:nvPicPr>
                <p:cNvPr id="35" name="Ink 34">
                  <a:extLst>
                    <a:ext uri="{FF2B5EF4-FFF2-40B4-BE49-F238E27FC236}">
                      <a16:creationId xmlns:a16="http://schemas.microsoft.com/office/drawing/2014/main" id="{033D099B-239E-4892-8FCD-0E0B5C457424}"/>
                    </a:ext>
                  </a:extLst>
                </p:cNvPr>
                <p:cNvPicPr/>
                <p:nvPr/>
              </p:nvPicPr>
              <p:blipFill>
                <a:blip r:embed="rId45"/>
                <a:stretch>
                  <a:fillRect/>
                </a:stretch>
              </p:blipFill>
              <p:spPr>
                <a:xfrm>
                  <a:off x="5568377" y="2067295"/>
                  <a:ext cx="45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76C4F83E-2A81-4894-AD97-7725AECBA6A2}"/>
                    </a:ext>
                  </a:extLst>
                </p14:cNvPr>
                <p14:cNvContentPartPr/>
                <p14:nvPr/>
              </p14:nvContentPartPr>
              <p14:xfrm>
                <a:off x="6219977" y="1969375"/>
                <a:ext cx="182520" cy="7200"/>
              </p14:xfrm>
            </p:contentPart>
          </mc:Choice>
          <mc:Fallback xmlns="">
            <p:pic>
              <p:nvPicPr>
                <p:cNvPr id="36" name="Ink 35">
                  <a:extLst>
                    <a:ext uri="{FF2B5EF4-FFF2-40B4-BE49-F238E27FC236}">
                      <a16:creationId xmlns:a16="http://schemas.microsoft.com/office/drawing/2014/main" id="{76C4F83E-2A81-4894-AD97-7725AECBA6A2}"/>
                    </a:ext>
                  </a:extLst>
                </p:cNvPr>
                <p:cNvPicPr/>
                <p:nvPr/>
              </p:nvPicPr>
              <p:blipFill>
                <a:blip r:embed="rId47"/>
                <a:stretch>
                  <a:fillRect/>
                </a:stretch>
              </p:blipFill>
              <p:spPr>
                <a:xfrm>
                  <a:off x="6201977" y="1951735"/>
                  <a:ext cx="21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CDA89B4E-7407-4EFC-9E2D-4D85BAA7AFCC}"/>
                    </a:ext>
                  </a:extLst>
                </p14:cNvPr>
                <p14:cNvContentPartPr/>
                <p14:nvPr/>
              </p14:nvContentPartPr>
              <p14:xfrm>
                <a:off x="6127817" y="1979815"/>
                <a:ext cx="168480" cy="181080"/>
              </p14:xfrm>
            </p:contentPart>
          </mc:Choice>
          <mc:Fallback xmlns="">
            <p:pic>
              <p:nvPicPr>
                <p:cNvPr id="37" name="Ink 36">
                  <a:extLst>
                    <a:ext uri="{FF2B5EF4-FFF2-40B4-BE49-F238E27FC236}">
                      <a16:creationId xmlns:a16="http://schemas.microsoft.com/office/drawing/2014/main" id="{CDA89B4E-7407-4EFC-9E2D-4D85BAA7AFCC}"/>
                    </a:ext>
                  </a:extLst>
                </p:cNvPr>
                <p:cNvPicPr/>
                <p:nvPr/>
              </p:nvPicPr>
              <p:blipFill>
                <a:blip r:embed="rId49"/>
                <a:stretch>
                  <a:fillRect/>
                </a:stretch>
              </p:blipFill>
              <p:spPr>
                <a:xfrm>
                  <a:off x="6109817" y="1962175"/>
                  <a:ext cx="20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C4F9050F-9D56-4BBB-8B67-C1D9B861CAEF}"/>
                    </a:ext>
                  </a:extLst>
                </p14:cNvPr>
                <p14:cNvContentPartPr/>
                <p14:nvPr/>
              </p14:nvContentPartPr>
              <p14:xfrm>
                <a:off x="6371537" y="2089975"/>
                <a:ext cx="105480" cy="70920"/>
              </p14:xfrm>
            </p:contentPart>
          </mc:Choice>
          <mc:Fallback xmlns="">
            <p:pic>
              <p:nvPicPr>
                <p:cNvPr id="38" name="Ink 37">
                  <a:extLst>
                    <a:ext uri="{FF2B5EF4-FFF2-40B4-BE49-F238E27FC236}">
                      <a16:creationId xmlns:a16="http://schemas.microsoft.com/office/drawing/2014/main" id="{C4F9050F-9D56-4BBB-8B67-C1D9B861CAEF}"/>
                    </a:ext>
                  </a:extLst>
                </p:cNvPr>
                <p:cNvPicPr/>
                <p:nvPr/>
              </p:nvPicPr>
              <p:blipFill>
                <a:blip r:embed="rId51"/>
                <a:stretch>
                  <a:fillRect/>
                </a:stretch>
              </p:blipFill>
              <p:spPr>
                <a:xfrm>
                  <a:off x="6353897" y="2071975"/>
                  <a:ext cx="141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8B2B87FA-3E48-46D2-A75F-6E2323E381E4}"/>
                    </a:ext>
                  </a:extLst>
                </p14:cNvPr>
                <p14:cNvContentPartPr/>
                <p14:nvPr/>
              </p14:nvContentPartPr>
              <p14:xfrm>
                <a:off x="6510857" y="2088895"/>
                <a:ext cx="82080" cy="83880"/>
              </p14:xfrm>
            </p:contentPart>
          </mc:Choice>
          <mc:Fallback xmlns="">
            <p:pic>
              <p:nvPicPr>
                <p:cNvPr id="39" name="Ink 38">
                  <a:extLst>
                    <a:ext uri="{FF2B5EF4-FFF2-40B4-BE49-F238E27FC236}">
                      <a16:creationId xmlns:a16="http://schemas.microsoft.com/office/drawing/2014/main" id="{8B2B87FA-3E48-46D2-A75F-6E2323E381E4}"/>
                    </a:ext>
                  </a:extLst>
                </p:cNvPr>
                <p:cNvPicPr/>
                <p:nvPr/>
              </p:nvPicPr>
              <p:blipFill>
                <a:blip r:embed="rId53"/>
                <a:stretch>
                  <a:fillRect/>
                </a:stretch>
              </p:blipFill>
              <p:spPr>
                <a:xfrm>
                  <a:off x="6493217" y="2070895"/>
                  <a:ext cx="11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EDC2D0E8-828B-40AA-932E-3232BCBA6DE9}"/>
                    </a:ext>
                  </a:extLst>
                </p14:cNvPr>
                <p14:cNvContentPartPr/>
                <p14:nvPr/>
              </p14:nvContentPartPr>
              <p14:xfrm>
                <a:off x="6686537" y="2012935"/>
                <a:ext cx="249120" cy="151920"/>
              </p14:xfrm>
            </p:contentPart>
          </mc:Choice>
          <mc:Fallback xmlns="">
            <p:pic>
              <p:nvPicPr>
                <p:cNvPr id="48" name="Ink 47">
                  <a:extLst>
                    <a:ext uri="{FF2B5EF4-FFF2-40B4-BE49-F238E27FC236}">
                      <a16:creationId xmlns:a16="http://schemas.microsoft.com/office/drawing/2014/main" id="{EDC2D0E8-828B-40AA-932E-3232BCBA6DE9}"/>
                    </a:ext>
                  </a:extLst>
                </p:cNvPr>
                <p:cNvPicPr/>
                <p:nvPr/>
              </p:nvPicPr>
              <p:blipFill>
                <a:blip r:embed="rId55"/>
                <a:stretch>
                  <a:fillRect/>
                </a:stretch>
              </p:blipFill>
              <p:spPr>
                <a:xfrm>
                  <a:off x="6668537" y="1994935"/>
                  <a:ext cx="284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71B774AA-6E71-4658-974E-44A08DE2F8C5}"/>
                    </a:ext>
                  </a:extLst>
                </p14:cNvPr>
                <p14:cNvContentPartPr/>
                <p14:nvPr/>
              </p14:nvContentPartPr>
              <p14:xfrm>
                <a:off x="6736577" y="2026615"/>
                <a:ext cx="121320" cy="14400"/>
              </p14:xfrm>
            </p:contentPart>
          </mc:Choice>
          <mc:Fallback xmlns="">
            <p:pic>
              <p:nvPicPr>
                <p:cNvPr id="49" name="Ink 48">
                  <a:extLst>
                    <a:ext uri="{FF2B5EF4-FFF2-40B4-BE49-F238E27FC236}">
                      <a16:creationId xmlns:a16="http://schemas.microsoft.com/office/drawing/2014/main" id="{71B774AA-6E71-4658-974E-44A08DE2F8C5}"/>
                    </a:ext>
                  </a:extLst>
                </p:cNvPr>
                <p:cNvPicPr/>
                <p:nvPr/>
              </p:nvPicPr>
              <p:blipFill>
                <a:blip r:embed="rId57"/>
                <a:stretch>
                  <a:fillRect/>
                </a:stretch>
              </p:blipFill>
              <p:spPr>
                <a:xfrm>
                  <a:off x="6718577" y="2008975"/>
                  <a:ext cx="156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7B5D62DD-9860-4375-8BAD-EA8E853C0BA2}"/>
                    </a:ext>
                  </a:extLst>
                </p14:cNvPr>
                <p14:cNvContentPartPr/>
                <p14:nvPr/>
              </p14:nvContentPartPr>
              <p14:xfrm>
                <a:off x="6696257" y="2053615"/>
                <a:ext cx="168840" cy="21240"/>
              </p14:xfrm>
            </p:contentPart>
          </mc:Choice>
          <mc:Fallback xmlns="">
            <p:pic>
              <p:nvPicPr>
                <p:cNvPr id="50" name="Ink 49">
                  <a:extLst>
                    <a:ext uri="{FF2B5EF4-FFF2-40B4-BE49-F238E27FC236}">
                      <a16:creationId xmlns:a16="http://schemas.microsoft.com/office/drawing/2014/main" id="{7B5D62DD-9860-4375-8BAD-EA8E853C0BA2}"/>
                    </a:ext>
                  </a:extLst>
                </p:cNvPr>
                <p:cNvPicPr/>
                <p:nvPr/>
              </p:nvPicPr>
              <p:blipFill>
                <a:blip r:embed="rId59"/>
                <a:stretch>
                  <a:fillRect/>
                </a:stretch>
              </p:blipFill>
              <p:spPr>
                <a:xfrm>
                  <a:off x="6678257" y="2035975"/>
                  <a:ext cx="204480" cy="56880"/>
                </a:xfrm>
                <a:prstGeom prst="rect">
                  <a:avLst/>
                </a:prstGeom>
              </p:spPr>
            </p:pic>
          </mc:Fallback>
        </mc:AlternateContent>
      </p:grpSp>
      <p:grpSp>
        <p:nvGrpSpPr>
          <p:cNvPr id="61" name="Group 60">
            <a:extLst>
              <a:ext uri="{FF2B5EF4-FFF2-40B4-BE49-F238E27FC236}">
                <a16:creationId xmlns:a16="http://schemas.microsoft.com/office/drawing/2014/main" id="{D6A37FA0-D0A3-491C-B219-EC3C2C61B505}"/>
              </a:ext>
            </a:extLst>
          </p:cNvPr>
          <p:cNvGrpSpPr/>
          <p:nvPr/>
        </p:nvGrpSpPr>
        <p:grpSpPr>
          <a:xfrm>
            <a:off x="2145137" y="1780375"/>
            <a:ext cx="1991520" cy="423360"/>
            <a:chOff x="2145137" y="1780375"/>
            <a:chExt cx="1991520" cy="423360"/>
          </a:xfrm>
        </p:grpSpPr>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DB906361-922A-430F-A783-0AF586BB3ECA}"/>
                    </a:ext>
                  </a:extLst>
                </p14:cNvPr>
                <p14:cNvContentPartPr/>
                <p14:nvPr/>
              </p14:nvContentPartPr>
              <p14:xfrm>
                <a:off x="2145137" y="1872895"/>
                <a:ext cx="262080" cy="291240"/>
              </p14:xfrm>
            </p:contentPart>
          </mc:Choice>
          <mc:Fallback xmlns="">
            <p:pic>
              <p:nvPicPr>
                <p:cNvPr id="52" name="Ink 51">
                  <a:extLst>
                    <a:ext uri="{FF2B5EF4-FFF2-40B4-BE49-F238E27FC236}">
                      <a16:creationId xmlns:a16="http://schemas.microsoft.com/office/drawing/2014/main" id="{DB906361-922A-430F-A783-0AF586BB3ECA}"/>
                    </a:ext>
                  </a:extLst>
                </p:cNvPr>
                <p:cNvPicPr/>
                <p:nvPr/>
              </p:nvPicPr>
              <p:blipFill>
                <a:blip r:embed="rId61"/>
                <a:stretch>
                  <a:fillRect/>
                </a:stretch>
              </p:blipFill>
              <p:spPr>
                <a:xfrm>
                  <a:off x="2127137" y="1855255"/>
                  <a:ext cx="297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B01127C1-C7A7-428D-AF10-5414B60C7FD0}"/>
                    </a:ext>
                  </a:extLst>
                </p14:cNvPr>
                <p14:cNvContentPartPr/>
                <p14:nvPr/>
              </p14:nvContentPartPr>
              <p14:xfrm>
                <a:off x="2418737" y="1970095"/>
                <a:ext cx="78840" cy="65520"/>
              </p14:xfrm>
            </p:contentPart>
          </mc:Choice>
          <mc:Fallback xmlns="">
            <p:pic>
              <p:nvPicPr>
                <p:cNvPr id="53" name="Ink 52">
                  <a:extLst>
                    <a:ext uri="{FF2B5EF4-FFF2-40B4-BE49-F238E27FC236}">
                      <a16:creationId xmlns:a16="http://schemas.microsoft.com/office/drawing/2014/main" id="{B01127C1-C7A7-428D-AF10-5414B60C7FD0}"/>
                    </a:ext>
                  </a:extLst>
                </p:cNvPr>
                <p:cNvPicPr/>
                <p:nvPr/>
              </p:nvPicPr>
              <p:blipFill>
                <a:blip r:embed="rId63"/>
                <a:stretch>
                  <a:fillRect/>
                </a:stretch>
              </p:blipFill>
              <p:spPr>
                <a:xfrm>
                  <a:off x="2400737" y="1952095"/>
                  <a:ext cx="114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E546B65A-E06F-4228-8938-8A5E478FE75F}"/>
                    </a:ext>
                  </a:extLst>
                </p14:cNvPr>
                <p14:cNvContentPartPr/>
                <p14:nvPr/>
              </p14:nvContentPartPr>
              <p14:xfrm>
                <a:off x="2516297" y="1918615"/>
                <a:ext cx="267120" cy="285120"/>
              </p14:xfrm>
            </p:contentPart>
          </mc:Choice>
          <mc:Fallback xmlns="">
            <p:pic>
              <p:nvPicPr>
                <p:cNvPr id="54" name="Ink 53">
                  <a:extLst>
                    <a:ext uri="{FF2B5EF4-FFF2-40B4-BE49-F238E27FC236}">
                      <a16:creationId xmlns:a16="http://schemas.microsoft.com/office/drawing/2014/main" id="{E546B65A-E06F-4228-8938-8A5E478FE75F}"/>
                    </a:ext>
                  </a:extLst>
                </p:cNvPr>
                <p:cNvPicPr/>
                <p:nvPr/>
              </p:nvPicPr>
              <p:blipFill>
                <a:blip r:embed="rId65"/>
                <a:stretch>
                  <a:fillRect/>
                </a:stretch>
              </p:blipFill>
              <p:spPr>
                <a:xfrm>
                  <a:off x="2498297" y="1900615"/>
                  <a:ext cx="302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E536A298-66EC-4F90-9EC8-66A766B4611A}"/>
                    </a:ext>
                  </a:extLst>
                </p14:cNvPr>
                <p14:cNvContentPartPr/>
                <p14:nvPr/>
              </p14:nvContentPartPr>
              <p14:xfrm>
                <a:off x="2948657" y="1780375"/>
                <a:ext cx="373680" cy="226440"/>
              </p14:xfrm>
            </p:contentPart>
          </mc:Choice>
          <mc:Fallback xmlns="">
            <p:pic>
              <p:nvPicPr>
                <p:cNvPr id="55" name="Ink 54">
                  <a:extLst>
                    <a:ext uri="{FF2B5EF4-FFF2-40B4-BE49-F238E27FC236}">
                      <a16:creationId xmlns:a16="http://schemas.microsoft.com/office/drawing/2014/main" id="{E536A298-66EC-4F90-9EC8-66A766B4611A}"/>
                    </a:ext>
                  </a:extLst>
                </p:cNvPr>
                <p:cNvPicPr/>
                <p:nvPr/>
              </p:nvPicPr>
              <p:blipFill>
                <a:blip r:embed="rId67"/>
                <a:stretch>
                  <a:fillRect/>
                </a:stretch>
              </p:blipFill>
              <p:spPr>
                <a:xfrm>
                  <a:off x="2931017" y="1762735"/>
                  <a:ext cx="409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B36BB84-ED02-4326-AA7B-275C16012256}"/>
                    </a:ext>
                  </a:extLst>
                </p14:cNvPr>
                <p14:cNvContentPartPr/>
                <p14:nvPr/>
              </p14:nvContentPartPr>
              <p14:xfrm>
                <a:off x="3337817" y="1845895"/>
                <a:ext cx="131040" cy="171720"/>
              </p14:xfrm>
            </p:contentPart>
          </mc:Choice>
          <mc:Fallback xmlns="">
            <p:pic>
              <p:nvPicPr>
                <p:cNvPr id="56" name="Ink 55">
                  <a:extLst>
                    <a:ext uri="{FF2B5EF4-FFF2-40B4-BE49-F238E27FC236}">
                      <a16:creationId xmlns:a16="http://schemas.microsoft.com/office/drawing/2014/main" id="{4B36BB84-ED02-4326-AA7B-275C16012256}"/>
                    </a:ext>
                  </a:extLst>
                </p:cNvPr>
                <p:cNvPicPr/>
                <p:nvPr/>
              </p:nvPicPr>
              <p:blipFill>
                <a:blip r:embed="rId69"/>
                <a:stretch>
                  <a:fillRect/>
                </a:stretch>
              </p:blipFill>
              <p:spPr>
                <a:xfrm>
                  <a:off x="3319817" y="1828255"/>
                  <a:ext cx="166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CD6032C0-DF19-4167-8B75-EF3EE5EE7ACE}"/>
                    </a:ext>
                  </a:extLst>
                </p14:cNvPr>
                <p14:cNvContentPartPr/>
                <p14:nvPr/>
              </p14:nvContentPartPr>
              <p14:xfrm>
                <a:off x="3512777" y="1800535"/>
                <a:ext cx="94680" cy="188640"/>
              </p14:xfrm>
            </p:contentPart>
          </mc:Choice>
          <mc:Fallback xmlns="">
            <p:pic>
              <p:nvPicPr>
                <p:cNvPr id="57" name="Ink 56">
                  <a:extLst>
                    <a:ext uri="{FF2B5EF4-FFF2-40B4-BE49-F238E27FC236}">
                      <a16:creationId xmlns:a16="http://schemas.microsoft.com/office/drawing/2014/main" id="{CD6032C0-DF19-4167-8B75-EF3EE5EE7ACE}"/>
                    </a:ext>
                  </a:extLst>
                </p:cNvPr>
                <p:cNvPicPr/>
                <p:nvPr/>
              </p:nvPicPr>
              <p:blipFill>
                <a:blip r:embed="rId71"/>
                <a:stretch>
                  <a:fillRect/>
                </a:stretch>
              </p:blipFill>
              <p:spPr>
                <a:xfrm>
                  <a:off x="3495137" y="1782535"/>
                  <a:ext cx="13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D9E7BF8E-E689-49C6-BC7C-60270DA95367}"/>
                    </a:ext>
                  </a:extLst>
                </p14:cNvPr>
                <p14:cNvContentPartPr/>
                <p14:nvPr/>
              </p14:nvContentPartPr>
              <p14:xfrm>
                <a:off x="3643097" y="1933015"/>
                <a:ext cx="73800" cy="72360"/>
              </p14:xfrm>
            </p:contentPart>
          </mc:Choice>
          <mc:Fallback xmlns="">
            <p:pic>
              <p:nvPicPr>
                <p:cNvPr id="58" name="Ink 57">
                  <a:extLst>
                    <a:ext uri="{FF2B5EF4-FFF2-40B4-BE49-F238E27FC236}">
                      <a16:creationId xmlns:a16="http://schemas.microsoft.com/office/drawing/2014/main" id="{D9E7BF8E-E689-49C6-BC7C-60270DA95367}"/>
                    </a:ext>
                  </a:extLst>
                </p:cNvPr>
                <p:cNvPicPr/>
                <p:nvPr/>
              </p:nvPicPr>
              <p:blipFill>
                <a:blip r:embed="rId73"/>
                <a:stretch>
                  <a:fillRect/>
                </a:stretch>
              </p:blipFill>
              <p:spPr>
                <a:xfrm>
                  <a:off x="3625457" y="1915015"/>
                  <a:ext cx="109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04C8DBB6-AF22-4977-8E81-32B0A242B7F5}"/>
                    </a:ext>
                  </a:extLst>
                </p14:cNvPr>
                <p14:cNvContentPartPr/>
                <p14:nvPr/>
              </p14:nvContentPartPr>
              <p14:xfrm>
                <a:off x="3741017" y="1931575"/>
                <a:ext cx="222480" cy="92520"/>
              </p14:xfrm>
            </p:contentPart>
          </mc:Choice>
          <mc:Fallback xmlns="">
            <p:pic>
              <p:nvPicPr>
                <p:cNvPr id="59" name="Ink 58">
                  <a:extLst>
                    <a:ext uri="{FF2B5EF4-FFF2-40B4-BE49-F238E27FC236}">
                      <a16:creationId xmlns:a16="http://schemas.microsoft.com/office/drawing/2014/main" id="{04C8DBB6-AF22-4977-8E81-32B0A242B7F5}"/>
                    </a:ext>
                  </a:extLst>
                </p:cNvPr>
                <p:cNvPicPr/>
                <p:nvPr/>
              </p:nvPicPr>
              <p:blipFill>
                <a:blip r:embed="rId75"/>
                <a:stretch>
                  <a:fillRect/>
                </a:stretch>
              </p:blipFill>
              <p:spPr>
                <a:xfrm>
                  <a:off x="3723017" y="1913575"/>
                  <a:ext cx="258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A41203FB-9618-4727-9A01-A3ED7E5862CB}"/>
                    </a:ext>
                  </a:extLst>
                </p14:cNvPr>
                <p14:cNvContentPartPr/>
                <p14:nvPr/>
              </p14:nvContentPartPr>
              <p14:xfrm>
                <a:off x="3941177" y="1851295"/>
                <a:ext cx="195480" cy="230760"/>
              </p14:xfrm>
            </p:contentPart>
          </mc:Choice>
          <mc:Fallback xmlns="">
            <p:pic>
              <p:nvPicPr>
                <p:cNvPr id="60" name="Ink 59">
                  <a:extLst>
                    <a:ext uri="{FF2B5EF4-FFF2-40B4-BE49-F238E27FC236}">
                      <a16:creationId xmlns:a16="http://schemas.microsoft.com/office/drawing/2014/main" id="{A41203FB-9618-4727-9A01-A3ED7E5862CB}"/>
                    </a:ext>
                  </a:extLst>
                </p:cNvPr>
                <p:cNvPicPr/>
                <p:nvPr/>
              </p:nvPicPr>
              <p:blipFill>
                <a:blip r:embed="rId77"/>
                <a:stretch>
                  <a:fillRect/>
                </a:stretch>
              </p:blipFill>
              <p:spPr>
                <a:xfrm>
                  <a:off x="3923177" y="1833655"/>
                  <a:ext cx="231120" cy="26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2DE4C229-D3C3-408C-97C2-51B70AD9C23B}"/>
                  </a:ext>
                </a:extLst>
              </p14:cNvPr>
              <p14:cNvContentPartPr/>
              <p14:nvPr/>
            </p14:nvContentPartPr>
            <p14:xfrm>
              <a:off x="6245537" y="4831015"/>
              <a:ext cx="344880" cy="257760"/>
            </p14:xfrm>
          </p:contentPart>
        </mc:Choice>
        <mc:Fallback xmlns="">
          <p:pic>
            <p:nvPicPr>
              <p:cNvPr id="62" name="Ink 61">
                <a:extLst>
                  <a:ext uri="{FF2B5EF4-FFF2-40B4-BE49-F238E27FC236}">
                    <a16:creationId xmlns:a16="http://schemas.microsoft.com/office/drawing/2014/main" id="{2DE4C229-D3C3-408C-97C2-51B70AD9C23B}"/>
                  </a:ext>
                </a:extLst>
              </p:cNvPr>
              <p:cNvPicPr/>
              <p:nvPr/>
            </p:nvPicPr>
            <p:blipFill>
              <a:blip r:embed="rId79"/>
              <a:stretch>
                <a:fillRect/>
              </a:stretch>
            </p:blipFill>
            <p:spPr>
              <a:xfrm>
                <a:off x="6227537" y="4813015"/>
                <a:ext cx="380520" cy="293400"/>
              </a:xfrm>
              <a:prstGeom prst="rect">
                <a:avLst/>
              </a:prstGeom>
            </p:spPr>
          </p:pic>
        </mc:Fallback>
      </mc:AlternateContent>
      <p:grpSp>
        <p:nvGrpSpPr>
          <p:cNvPr id="67" name="Group 66">
            <a:extLst>
              <a:ext uri="{FF2B5EF4-FFF2-40B4-BE49-F238E27FC236}">
                <a16:creationId xmlns:a16="http://schemas.microsoft.com/office/drawing/2014/main" id="{48F4487D-3AF5-4558-8C82-52EC34B2E4C4}"/>
              </a:ext>
            </a:extLst>
          </p:cNvPr>
          <p:cNvGrpSpPr/>
          <p:nvPr/>
        </p:nvGrpSpPr>
        <p:grpSpPr>
          <a:xfrm>
            <a:off x="8134817" y="3420175"/>
            <a:ext cx="667800" cy="193680"/>
            <a:chOff x="8134817" y="3420175"/>
            <a:chExt cx="667800" cy="193680"/>
          </a:xfrm>
        </p:grpSpPr>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307339E-A32F-44BD-9E90-6361C1DA919A}"/>
                    </a:ext>
                  </a:extLst>
                </p14:cNvPr>
                <p14:cNvContentPartPr/>
                <p14:nvPr/>
              </p14:nvContentPartPr>
              <p14:xfrm>
                <a:off x="8134817" y="3454015"/>
                <a:ext cx="193680" cy="141120"/>
              </p14:xfrm>
            </p:contentPart>
          </mc:Choice>
          <mc:Fallback xmlns="">
            <p:pic>
              <p:nvPicPr>
                <p:cNvPr id="63" name="Ink 62">
                  <a:extLst>
                    <a:ext uri="{FF2B5EF4-FFF2-40B4-BE49-F238E27FC236}">
                      <a16:creationId xmlns:a16="http://schemas.microsoft.com/office/drawing/2014/main" id="{4307339E-A32F-44BD-9E90-6361C1DA919A}"/>
                    </a:ext>
                  </a:extLst>
                </p:cNvPr>
                <p:cNvPicPr/>
                <p:nvPr/>
              </p:nvPicPr>
              <p:blipFill>
                <a:blip r:embed="rId81"/>
                <a:stretch>
                  <a:fillRect/>
                </a:stretch>
              </p:blipFill>
              <p:spPr>
                <a:xfrm>
                  <a:off x="8116817" y="3436375"/>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2636E4EE-87E6-423E-80B5-412EB9070779}"/>
                    </a:ext>
                  </a:extLst>
                </p14:cNvPr>
                <p14:cNvContentPartPr/>
                <p14:nvPr/>
              </p14:nvContentPartPr>
              <p14:xfrm>
                <a:off x="8256857" y="3519175"/>
                <a:ext cx="44640" cy="94680"/>
              </p14:xfrm>
            </p:contentPart>
          </mc:Choice>
          <mc:Fallback xmlns="">
            <p:pic>
              <p:nvPicPr>
                <p:cNvPr id="64" name="Ink 63">
                  <a:extLst>
                    <a:ext uri="{FF2B5EF4-FFF2-40B4-BE49-F238E27FC236}">
                      <a16:creationId xmlns:a16="http://schemas.microsoft.com/office/drawing/2014/main" id="{2636E4EE-87E6-423E-80B5-412EB9070779}"/>
                    </a:ext>
                  </a:extLst>
                </p:cNvPr>
                <p:cNvPicPr/>
                <p:nvPr/>
              </p:nvPicPr>
              <p:blipFill>
                <a:blip r:embed="rId83"/>
                <a:stretch>
                  <a:fillRect/>
                </a:stretch>
              </p:blipFill>
              <p:spPr>
                <a:xfrm>
                  <a:off x="8239217" y="350117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11F0E0D5-B01D-4BF7-B908-74D6721D27AD}"/>
                    </a:ext>
                  </a:extLst>
                </p14:cNvPr>
                <p14:cNvContentPartPr/>
                <p14:nvPr/>
              </p14:nvContentPartPr>
              <p14:xfrm>
                <a:off x="8366297" y="3520975"/>
                <a:ext cx="253440" cy="66600"/>
              </p14:xfrm>
            </p:contentPart>
          </mc:Choice>
          <mc:Fallback xmlns="">
            <p:pic>
              <p:nvPicPr>
                <p:cNvPr id="65" name="Ink 64">
                  <a:extLst>
                    <a:ext uri="{FF2B5EF4-FFF2-40B4-BE49-F238E27FC236}">
                      <a16:creationId xmlns:a16="http://schemas.microsoft.com/office/drawing/2014/main" id="{11F0E0D5-B01D-4BF7-B908-74D6721D27AD}"/>
                    </a:ext>
                  </a:extLst>
                </p:cNvPr>
                <p:cNvPicPr/>
                <p:nvPr/>
              </p:nvPicPr>
              <p:blipFill>
                <a:blip r:embed="rId85"/>
                <a:stretch>
                  <a:fillRect/>
                </a:stretch>
              </p:blipFill>
              <p:spPr>
                <a:xfrm>
                  <a:off x="8348297" y="3502975"/>
                  <a:ext cx="289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2C816A75-CC4F-400C-8629-CF6D179BA799}"/>
                    </a:ext>
                  </a:extLst>
                </p14:cNvPr>
                <p14:cNvContentPartPr/>
                <p14:nvPr/>
              </p14:nvContentPartPr>
              <p14:xfrm>
                <a:off x="8661137" y="3420175"/>
                <a:ext cx="141480" cy="162720"/>
              </p14:xfrm>
            </p:contentPart>
          </mc:Choice>
          <mc:Fallback xmlns="">
            <p:pic>
              <p:nvPicPr>
                <p:cNvPr id="66" name="Ink 65">
                  <a:extLst>
                    <a:ext uri="{FF2B5EF4-FFF2-40B4-BE49-F238E27FC236}">
                      <a16:creationId xmlns:a16="http://schemas.microsoft.com/office/drawing/2014/main" id="{2C816A75-CC4F-400C-8629-CF6D179BA799}"/>
                    </a:ext>
                  </a:extLst>
                </p:cNvPr>
                <p:cNvPicPr/>
                <p:nvPr/>
              </p:nvPicPr>
              <p:blipFill>
                <a:blip r:embed="rId87"/>
                <a:stretch>
                  <a:fillRect/>
                </a:stretch>
              </p:blipFill>
              <p:spPr>
                <a:xfrm>
                  <a:off x="8643497" y="3402175"/>
                  <a:ext cx="177120" cy="198360"/>
                </a:xfrm>
                <a:prstGeom prst="rect">
                  <a:avLst/>
                </a:prstGeom>
              </p:spPr>
            </p:pic>
          </mc:Fallback>
        </mc:AlternateContent>
      </p:grpSp>
    </p:spTree>
    <p:extLst>
      <p:ext uri="{BB962C8B-B14F-4D97-AF65-F5344CB8AC3E}">
        <p14:creationId xmlns:p14="http://schemas.microsoft.com/office/powerpoint/2010/main" val="646343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able, indoor, window, desk&#10;&#10;Description automatically generated">
            <a:extLst>
              <a:ext uri="{FF2B5EF4-FFF2-40B4-BE49-F238E27FC236}">
                <a16:creationId xmlns:a16="http://schemas.microsoft.com/office/drawing/2014/main" id="{DE7193DB-B65F-470F-9D58-45711A4372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44572" y="2571750"/>
            <a:ext cx="2060536" cy="2235199"/>
          </a:xfrm>
          <a:prstGeom prst="rect">
            <a:avLst/>
          </a:prstGeom>
        </p:spPr>
      </p:pic>
      <p:pic>
        <p:nvPicPr>
          <p:cNvPr id="11" name="Picture 10" descr="A wooden table&#10;&#10;Description automatically generated">
            <a:extLst>
              <a:ext uri="{FF2B5EF4-FFF2-40B4-BE49-F238E27FC236}">
                <a16:creationId xmlns:a16="http://schemas.microsoft.com/office/drawing/2014/main" id="{BE7E46C9-804A-42A7-8587-21C16CF666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33428" y="1164206"/>
            <a:ext cx="1651001" cy="2235200"/>
          </a:xfrm>
          <a:prstGeom prst="rect">
            <a:avLst/>
          </a:pr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p:txBody>
          <a:bodyPr/>
          <a:lstStyle/>
          <a:p>
            <a:r>
              <a:rPr lang="de-DE" dirty="0"/>
              <a:t>Mobile VR:  Brille. Kosten ab 500 Euro</a:t>
            </a:r>
            <a:endParaRPr lang="en-AT" dirty="0"/>
          </a:p>
        </p:txBody>
      </p:sp>
      <p:sp>
        <p:nvSpPr>
          <p:cNvPr id="46" name="Slide Number Placeholder 45">
            <a:extLst>
              <a:ext uri="{FF2B5EF4-FFF2-40B4-BE49-F238E27FC236}">
                <a16:creationId xmlns:a16="http://schemas.microsoft.com/office/drawing/2014/main" id="{1EDFE248-41A8-4CAB-B51C-5D03026D79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Picture 5" descr="A picture containing indoor, table, sitting, piece&#10;&#10;Description automatically generated">
            <a:extLst>
              <a:ext uri="{FF2B5EF4-FFF2-40B4-BE49-F238E27FC236}">
                <a16:creationId xmlns:a16="http://schemas.microsoft.com/office/drawing/2014/main" id="{E9BE3F28-C9A8-44F8-AD4E-4E69F398D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2728" y="2094531"/>
            <a:ext cx="1651001" cy="1825229"/>
          </a:xfrm>
          <a:prstGeom prst="rect">
            <a:avLst/>
          </a:prstGeom>
        </p:spPr>
      </p:pic>
      <p:pic>
        <p:nvPicPr>
          <p:cNvPr id="17" name="Graphic 16" descr="Smart Phone">
            <a:extLst>
              <a:ext uri="{FF2B5EF4-FFF2-40B4-BE49-F238E27FC236}">
                <a16:creationId xmlns:a16="http://schemas.microsoft.com/office/drawing/2014/main" id="{8361D6B7-EDEA-41E4-B161-1AAD408FB3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630" y="2532507"/>
            <a:ext cx="949275" cy="949275"/>
          </a:xfrm>
          <a:prstGeom prst="rect">
            <a:avLst/>
          </a:prstGeom>
        </p:spPr>
      </p:pic>
      <p:sp>
        <p:nvSpPr>
          <p:cNvPr id="20" name="TextBox 19">
            <a:extLst>
              <a:ext uri="{FF2B5EF4-FFF2-40B4-BE49-F238E27FC236}">
                <a16:creationId xmlns:a16="http://schemas.microsoft.com/office/drawing/2014/main" id="{8B9B03CA-924D-4A82-8050-7088F844723B}"/>
              </a:ext>
            </a:extLst>
          </p:cNvPr>
          <p:cNvSpPr txBox="1"/>
          <p:nvPr/>
        </p:nvSpPr>
        <p:spPr>
          <a:xfrm>
            <a:off x="1891251" y="2222315"/>
            <a:ext cx="845100" cy="1569660"/>
          </a:xfrm>
          <a:prstGeom prst="rect">
            <a:avLst/>
          </a:prstGeom>
          <a:noFill/>
        </p:spPr>
        <p:txBody>
          <a:bodyPr wrap="square">
            <a:spAutoFit/>
          </a:bodyPr>
          <a:lstStyle/>
          <a:p>
            <a:r>
              <a:rPr lang="de-DE" sz="9600" dirty="0"/>
              <a:t>+</a:t>
            </a:r>
            <a:endParaRPr lang="en-AT" sz="9600" dirty="0"/>
          </a:p>
        </p:txBody>
      </p:sp>
      <p:grpSp>
        <p:nvGrpSpPr>
          <p:cNvPr id="26" name="Group 25">
            <a:extLst>
              <a:ext uri="{FF2B5EF4-FFF2-40B4-BE49-F238E27FC236}">
                <a16:creationId xmlns:a16="http://schemas.microsoft.com/office/drawing/2014/main" id="{FDED91BF-F1E9-49C2-BF34-51D4D5056EC1}"/>
              </a:ext>
            </a:extLst>
          </p:cNvPr>
          <p:cNvGrpSpPr/>
          <p:nvPr/>
        </p:nvGrpSpPr>
        <p:grpSpPr>
          <a:xfrm>
            <a:off x="136220" y="1959800"/>
            <a:ext cx="2039040" cy="1930680"/>
            <a:chOff x="136220" y="1959800"/>
            <a:chExt cx="2039040" cy="1930680"/>
          </a:xfrm>
        </p:grpSpPr>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E637D86-6EF0-4EE2-8C34-F7F438D71B1E}"/>
                    </a:ext>
                  </a:extLst>
                </p14:cNvPr>
                <p14:cNvContentPartPr/>
                <p14:nvPr/>
              </p14:nvContentPartPr>
              <p14:xfrm>
                <a:off x="269420" y="1959800"/>
                <a:ext cx="1461240" cy="1835280"/>
              </p14:xfrm>
            </p:contentPart>
          </mc:Choice>
          <mc:Fallback xmlns="">
            <p:pic>
              <p:nvPicPr>
                <p:cNvPr id="24" name="Ink 23">
                  <a:extLst>
                    <a:ext uri="{FF2B5EF4-FFF2-40B4-BE49-F238E27FC236}">
                      <a16:creationId xmlns:a16="http://schemas.microsoft.com/office/drawing/2014/main" id="{AE637D86-6EF0-4EE2-8C34-F7F438D71B1E}"/>
                    </a:ext>
                  </a:extLst>
                </p:cNvPr>
                <p:cNvPicPr/>
                <p:nvPr/>
              </p:nvPicPr>
              <p:blipFill>
                <a:blip r:embed="rId9"/>
                <a:stretch>
                  <a:fillRect/>
                </a:stretch>
              </p:blipFill>
              <p:spPr>
                <a:xfrm>
                  <a:off x="206780" y="1896800"/>
                  <a:ext cx="1586880" cy="19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0673340A-07AF-412F-8500-9DEE13C0A1DB}"/>
                    </a:ext>
                  </a:extLst>
                </p14:cNvPr>
                <p14:cNvContentPartPr/>
                <p14:nvPr/>
              </p14:nvContentPartPr>
              <p14:xfrm>
                <a:off x="136220" y="2220800"/>
                <a:ext cx="2039040" cy="1669680"/>
              </p14:xfrm>
            </p:contentPart>
          </mc:Choice>
          <mc:Fallback xmlns="">
            <p:pic>
              <p:nvPicPr>
                <p:cNvPr id="25" name="Ink 24">
                  <a:extLst>
                    <a:ext uri="{FF2B5EF4-FFF2-40B4-BE49-F238E27FC236}">
                      <a16:creationId xmlns:a16="http://schemas.microsoft.com/office/drawing/2014/main" id="{0673340A-07AF-412F-8500-9DEE13C0A1DB}"/>
                    </a:ext>
                  </a:extLst>
                </p:cNvPr>
                <p:cNvPicPr/>
                <p:nvPr/>
              </p:nvPicPr>
              <p:blipFill>
                <a:blip r:embed="rId11"/>
                <a:stretch>
                  <a:fillRect/>
                </a:stretch>
              </p:blipFill>
              <p:spPr>
                <a:xfrm>
                  <a:off x="73580" y="2158160"/>
                  <a:ext cx="2164680" cy="1795320"/>
                </a:xfrm>
                <a:prstGeom prst="rect">
                  <a:avLst/>
                </a:prstGeom>
              </p:spPr>
            </p:pic>
          </mc:Fallback>
        </mc:AlternateContent>
      </p:grpSp>
      <p:grpSp>
        <p:nvGrpSpPr>
          <p:cNvPr id="29" name="Group 28">
            <a:extLst>
              <a:ext uri="{FF2B5EF4-FFF2-40B4-BE49-F238E27FC236}">
                <a16:creationId xmlns:a16="http://schemas.microsoft.com/office/drawing/2014/main" id="{CDB4BBB8-54F2-42C0-B3F2-2651C9551781}"/>
              </a:ext>
            </a:extLst>
          </p:cNvPr>
          <p:cNvGrpSpPr/>
          <p:nvPr/>
        </p:nvGrpSpPr>
        <p:grpSpPr>
          <a:xfrm>
            <a:off x="4675460" y="2476760"/>
            <a:ext cx="2239560" cy="2198880"/>
            <a:chOff x="4675460" y="2476760"/>
            <a:chExt cx="2239560" cy="2198880"/>
          </a:xfrm>
        </p:grpSpPr>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561C9991-FE17-45DE-960E-BE77AE0CD850}"/>
                    </a:ext>
                  </a:extLst>
                </p14:cNvPr>
                <p14:cNvContentPartPr/>
                <p14:nvPr/>
              </p14:nvContentPartPr>
              <p14:xfrm>
                <a:off x="4675460" y="2476760"/>
                <a:ext cx="1658880" cy="2068920"/>
              </p14:xfrm>
            </p:contentPart>
          </mc:Choice>
          <mc:Fallback xmlns="">
            <p:pic>
              <p:nvPicPr>
                <p:cNvPr id="27" name="Ink 26">
                  <a:extLst>
                    <a:ext uri="{FF2B5EF4-FFF2-40B4-BE49-F238E27FC236}">
                      <a16:creationId xmlns:a16="http://schemas.microsoft.com/office/drawing/2014/main" id="{561C9991-FE17-45DE-960E-BE77AE0CD850}"/>
                    </a:ext>
                  </a:extLst>
                </p:cNvPr>
                <p:cNvPicPr/>
                <p:nvPr/>
              </p:nvPicPr>
              <p:blipFill>
                <a:blip r:embed="rId13"/>
                <a:stretch>
                  <a:fillRect/>
                </a:stretch>
              </p:blipFill>
              <p:spPr>
                <a:xfrm>
                  <a:off x="4612460" y="2414120"/>
                  <a:ext cx="1784520" cy="219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05CA4F0-8804-4966-96BA-E743898BF978}"/>
                    </a:ext>
                  </a:extLst>
                </p14:cNvPr>
                <p14:cNvContentPartPr/>
                <p14:nvPr/>
              </p14:nvContentPartPr>
              <p14:xfrm>
                <a:off x="4707140" y="2681960"/>
                <a:ext cx="2207880" cy="1993680"/>
              </p14:xfrm>
            </p:contentPart>
          </mc:Choice>
          <mc:Fallback xmlns="">
            <p:pic>
              <p:nvPicPr>
                <p:cNvPr id="28" name="Ink 27">
                  <a:extLst>
                    <a:ext uri="{FF2B5EF4-FFF2-40B4-BE49-F238E27FC236}">
                      <a16:creationId xmlns:a16="http://schemas.microsoft.com/office/drawing/2014/main" id="{505CA4F0-8804-4966-96BA-E743898BF978}"/>
                    </a:ext>
                  </a:extLst>
                </p:cNvPr>
                <p:cNvPicPr/>
                <p:nvPr/>
              </p:nvPicPr>
              <p:blipFill>
                <a:blip r:embed="rId15"/>
                <a:stretch>
                  <a:fillRect/>
                </a:stretch>
              </p:blipFill>
              <p:spPr>
                <a:xfrm>
                  <a:off x="4644140" y="2619320"/>
                  <a:ext cx="2333520" cy="2119320"/>
                </a:xfrm>
                <a:prstGeom prst="rect">
                  <a:avLst/>
                </a:prstGeom>
              </p:spPr>
            </p:pic>
          </mc:Fallback>
        </mc:AlternateContent>
      </p:grpSp>
      <p:grpSp>
        <p:nvGrpSpPr>
          <p:cNvPr id="45" name="Group 44">
            <a:extLst>
              <a:ext uri="{FF2B5EF4-FFF2-40B4-BE49-F238E27FC236}">
                <a16:creationId xmlns:a16="http://schemas.microsoft.com/office/drawing/2014/main" id="{D2A16071-F5C7-4CAC-B3C0-2C31A499C87F}"/>
              </a:ext>
            </a:extLst>
          </p:cNvPr>
          <p:cNvGrpSpPr/>
          <p:nvPr/>
        </p:nvGrpSpPr>
        <p:grpSpPr>
          <a:xfrm>
            <a:off x="827420" y="4255160"/>
            <a:ext cx="2711520" cy="504360"/>
            <a:chOff x="827420" y="4255160"/>
            <a:chExt cx="2711520" cy="504360"/>
          </a:xfrm>
        </p:grpSpPr>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59900AD9-99D8-4875-A58D-023D9428DC12}"/>
                    </a:ext>
                  </a:extLst>
                </p14:cNvPr>
                <p14:cNvContentPartPr/>
                <p14:nvPr/>
              </p14:nvContentPartPr>
              <p14:xfrm>
                <a:off x="827420" y="4255160"/>
                <a:ext cx="280080" cy="334440"/>
              </p14:xfrm>
            </p:contentPart>
          </mc:Choice>
          <mc:Fallback xmlns="">
            <p:pic>
              <p:nvPicPr>
                <p:cNvPr id="30" name="Ink 29">
                  <a:extLst>
                    <a:ext uri="{FF2B5EF4-FFF2-40B4-BE49-F238E27FC236}">
                      <a16:creationId xmlns:a16="http://schemas.microsoft.com/office/drawing/2014/main" id="{59900AD9-99D8-4875-A58D-023D9428DC12}"/>
                    </a:ext>
                  </a:extLst>
                </p:cNvPr>
                <p:cNvPicPr/>
                <p:nvPr/>
              </p:nvPicPr>
              <p:blipFill>
                <a:blip r:embed="rId17"/>
                <a:stretch>
                  <a:fillRect/>
                </a:stretch>
              </p:blipFill>
              <p:spPr>
                <a:xfrm>
                  <a:off x="809780" y="4237160"/>
                  <a:ext cx="315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9AFF73C9-4F82-458D-A4BE-7E89B4FB04EB}"/>
                    </a:ext>
                  </a:extLst>
                </p14:cNvPr>
                <p14:cNvContentPartPr/>
                <p14:nvPr/>
              </p14:nvContentPartPr>
              <p14:xfrm>
                <a:off x="1063220" y="4357400"/>
                <a:ext cx="360" cy="3240"/>
              </p14:xfrm>
            </p:contentPart>
          </mc:Choice>
          <mc:Fallback xmlns="">
            <p:pic>
              <p:nvPicPr>
                <p:cNvPr id="31" name="Ink 30">
                  <a:extLst>
                    <a:ext uri="{FF2B5EF4-FFF2-40B4-BE49-F238E27FC236}">
                      <a16:creationId xmlns:a16="http://schemas.microsoft.com/office/drawing/2014/main" id="{9AFF73C9-4F82-458D-A4BE-7E89B4FB04EB}"/>
                    </a:ext>
                  </a:extLst>
                </p:cNvPr>
                <p:cNvPicPr/>
                <p:nvPr/>
              </p:nvPicPr>
              <p:blipFill>
                <a:blip r:embed="rId19"/>
                <a:stretch>
                  <a:fillRect/>
                </a:stretch>
              </p:blipFill>
              <p:spPr>
                <a:xfrm>
                  <a:off x="1045220" y="4339400"/>
                  <a:ext cx="36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92A0190-6D23-44ED-BB53-0A1C6BEEA341}"/>
                    </a:ext>
                  </a:extLst>
                </p14:cNvPr>
                <p14:cNvContentPartPr/>
                <p14:nvPr/>
              </p14:nvContentPartPr>
              <p14:xfrm>
                <a:off x="1111460" y="4461800"/>
                <a:ext cx="94320" cy="131760"/>
              </p14:xfrm>
            </p:contentPart>
          </mc:Choice>
          <mc:Fallback xmlns="">
            <p:pic>
              <p:nvPicPr>
                <p:cNvPr id="32" name="Ink 31">
                  <a:extLst>
                    <a:ext uri="{FF2B5EF4-FFF2-40B4-BE49-F238E27FC236}">
                      <a16:creationId xmlns:a16="http://schemas.microsoft.com/office/drawing/2014/main" id="{792A0190-6D23-44ED-BB53-0A1C6BEEA341}"/>
                    </a:ext>
                  </a:extLst>
                </p:cNvPr>
                <p:cNvPicPr/>
                <p:nvPr/>
              </p:nvPicPr>
              <p:blipFill>
                <a:blip r:embed="rId21"/>
                <a:stretch>
                  <a:fillRect/>
                </a:stretch>
              </p:blipFill>
              <p:spPr>
                <a:xfrm>
                  <a:off x="1093460" y="4444160"/>
                  <a:ext cx="12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B09ACEEE-E39C-4BF0-A43E-FD32B2C77773}"/>
                    </a:ext>
                  </a:extLst>
                </p14:cNvPr>
                <p14:cNvContentPartPr/>
                <p14:nvPr/>
              </p14:nvContentPartPr>
              <p14:xfrm>
                <a:off x="1286420" y="4444880"/>
                <a:ext cx="202680" cy="314640"/>
              </p14:xfrm>
            </p:contentPart>
          </mc:Choice>
          <mc:Fallback xmlns="">
            <p:pic>
              <p:nvPicPr>
                <p:cNvPr id="33" name="Ink 32">
                  <a:extLst>
                    <a:ext uri="{FF2B5EF4-FFF2-40B4-BE49-F238E27FC236}">
                      <a16:creationId xmlns:a16="http://schemas.microsoft.com/office/drawing/2014/main" id="{B09ACEEE-E39C-4BF0-A43E-FD32B2C77773}"/>
                    </a:ext>
                  </a:extLst>
                </p:cNvPr>
                <p:cNvPicPr/>
                <p:nvPr/>
              </p:nvPicPr>
              <p:blipFill>
                <a:blip r:embed="rId23"/>
                <a:stretch>
                  <a:fillRect/>
                </a:stretch>
              </p:blipFill>
              <p:spPr>
                <a:xfrm>
                  <a:off x="1268780" y="4426880"/>
                  <a:ext cx="2383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31438A38-4737-40A3-BDAB-A11245488345}"/>
                    </a:ext>
                  </a:extLst>
                </p14:cNvPr>
                <p14:cNvContentPartPr/>
                <p14:nvPr/>
              </p14:nvContentPartPr>
              <p14:xfrm>
                <a:off x="1563980" y="4420400"/>
                <a:ext cx="153720" cy="171000"/>
              </p14:xfrm>
            </p:contentPart>
          </mc:Choice>
          <mc:Fallback xmlns="">
            <p:pic>
              <p:nvPicPr>
                <p:cNvPr id="35" name="Ink 34">
                  <a:extLst>
                    <a:ext uri="{FF2B5EF4-FFF2-40B4-BE49-F238E27FC236}">
                      <a16:creationId xmlns:a16="http://schemas.microsoft.com/office/drawing/2014/main" id="{31438A38-4737-40A3-BDAB-A11245488345}"/>
                    </a:ext>
                  </a:extLst>
                </p:cNvPr>
                <p:cNvPicPr/>
                <p:nvPr/>
              </p:nvPicPr>
              <p:blipFill>
                <a:blip r:embed="rId25"/>
                <a:stretch>
                  <a:fillRect/>
                </a:stretch>
              </p:blipFill>
              <p:spPr>
                <a:xfrm>
                  <a:off x="1546340" y="4402400"/>
                  <a:ext cx="189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BE351756-7D70-4CCC-86DC-728A8BFC9BBC}"/>
                    </a:ext>
                  </a:extLst>
                </p14:cNvPr>
                <p14:cNvContentPartPr/>
                <p14:nvPr/>
              </p14:nvContentPartPr>
              <p14:xfrm>
                <a:off x="1848740" y="4289360"/>
                <a:ext cx="62280" cy="297000"/>
              </p14:xfrm>
            </p:contentPart>
          </mc:Choice>
          <mc:Fallback xmlns="">
            <p:pic>
              <p:nvPicPr>
                <p:cNvPr id="36" name="Ink 35">
                  <a:extLst>
                    <a:ext uri="{FF2B5EF4-FFF2-40B4-BE49-F238E27FC236}">
                      <a16:creationId xmlns:a16="http://schemas.microsoft.com/office/drawing/2014/main" id="{BE351756-7D70-4CCC-86DC-728A8BFC9BBC}"/>
                    </a:ext>
                  </a:extLst>
                </p:cNvPr>
                <p:cNvPicPr/>
                <p:nvPr/>
              </p:nvPicPr>
              <p:blipFill>
                <a:blip r:embed="rId27"/>
                <a:stretch>
                  <a:fillRect/>
                </a:stretch>
              </p:blipFill>
              <p:spPr>
                <a:xfrm>
                  <a:off x="1831100" y="4271360"/>
                  <a:ext cx="979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FF1ADD40-4133-429D-B5B7-1C0F34FD8C2B}"/>
                    </a:ext>
                  </a:extLst>
                </p14:cNvPr>
                <p14:cNvContentPartPr/>
                <p14:nvPr/>
              </p14:nvContentPartPr>
              <p14:xfrm>
                <a:off x="1803740" y="4407080"/>
                <a:ext cx="170640" cy="18720"/>
              </p14:xfrm>
            </p:contentPart>
          </mc:Choice>
          <mc:Fallback xmlns="">
            <p:pic>
              <p:nvPicPr>
                <p:cNvPr id="37" name="Ink 36">
                  <a:extLst>
                    <a:ext uri="{FF2B5EF4-FFF2-40B4-BE49-F238E27FC236}">
                      <a16:creationId xmlns:a16="http://schemas.microsoft.com/office/drawing/2014/main" id="{FF1ADD40-4133-429D-B5B7-1C0F34FD8C2B}"/>
                    </a:ext>
                  </a:extLst>
                </p:cNvPr>
                <p:cNvPicPr/>
                <p:nvPr/>
              </p:nvPicPr>
              <p:blipFill>
                <a:blip r:embed="rId29"/>
                <a:stretch>
                  <a:fillRect/>
                </a:stretch>
              </p:blipFill>
              <p:spPr>
                <a:xfrm>
                  <a:off x="1785740" y="4389440"/>
                  <a:ext cx="206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61A3FED6-9792-472E-B990-06D49D5C0462}"/>
                    </a:ext>
                  </a:extLst>
                </p14:cNvPr>
                <p14:cNvContentPartPr/>
                <p14:nvPr/>
              </p14:nvContentPartPr>
              <p14:xfrm>
                <a:off x="1986620" y="4289720"/>
                <a:ext cx="480240" cy="298800"/>
              </p14:xfrm>
            </p:contentPart>
          </mc:Choice>
          <mc:Fallback xmlns="">
            <p:pic>
              <p:nvPicPr>
                <p:cNvPr id="39" name="Ink 38">
                  <a:extLst>
                    <a:ext uri="{FF2B5EF4-FFF2-40B4-BE49-F238E27FC236}">
                      <a16:creationId xmlns:a16="http://schemas.microsoft.com/office/drawing/2014/main" id="{61A3FED6-9792-472E-B990-06D49D5C0462}"/>
                    </a:ext>
                  </a:extLst>
                </p:cNvPr>
                <p:cNvPicPr/>
                <p:nvPr/>
              </p:nvPicPr>
              <p:blipFill>
                <a:blip r:embed="rId31"/>
                <a:stretch>
                  <a:fillRect/>
                </a:stretch>
              </p:blipFill>
              <p:spPr>
                <a:xfrm>
                  <a:off x="1968620" y="4271720"/>
                  <a:ext cx="5158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28F02207-CF23-484F-B300-571C65712AAB}"/>
                    </a:ext>
                  </a:extLst>
                </p14:cNvPr>
                <p14:cNvContentPartPr/>
                <p14:nvPr/>
              </p14:nvContentPartPr>
              <p14:xfrm>
                <a:off x="2680700" y="4347680"/>
                <a:ext cx="198720" cy="207360"/>
              </p14:xfrm>
            </p:contentPart>
          </mc:Choice>
          <mc:Fallback xmlns="">
            <p:pic>
              <p:nvPicPr>
                <p:cNvPr id="40" name="Ink 39">
                  <a:extLst>
                    <a:ext uri="{FF2B5EF4-FFF2-40B4-BE49-F238E27FC236}">
                      <a16:creationId xmlns:a16="http://schemas.microsoft.com/office/drawing/2014/main" id="{28F02207-CF23-484F-B300-571C65712AAB}"/>
                    </a:ext>
                  </a:extLst>
                </p:cNvPr>
                <p:cNvPicPr/>
                <p:nvPr/>
              </p:nvPicPr>
              <p:blipFill>
                <a:blip r:embed="rId33"/>
                <a:stretch>
                  <a:fillRect/>
                </a:stretch>
              </p:blipFill>
              <p:spPr>
                <a:xfrm>
                  <a:off x="2663060" y="4329680"/>
                  <a:ext cx="234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2D8EBD71-10ED-4F54-A292-8D8FE5AB07D7}"/>
                    </a:ext>
                  </a:extLst>
                </p14:cNvPr>
                <p14:cNvContentPartPr/>
                <p14:nvPr/>
              </p14:nvContentPartPr>
              <p14:xfrm>
                <a:off x="2916500" y="4476560"/>
                <a:ext cx="133200" cy="92160"/>
              </p14:xfrm>
            </p:contentPart>
          </mc:Choice>
          <mc:Fallback xmlns="">
            <p:pic>
              <p:nvPicPr>
                <p:cNvPr id="42" name="Ink 41">
                  <a:extLst>
                    <a:ext uri="{FF2B5EF4-FFF2-40B4-BE49-F238E27FC236}">
                      <a16:creationId xmlns:a16="http://schemas.microsoft.com/office/drawing/2014/main" id="{2D8EBD71-10ED-4F54-A292-8D8FE5AB07D7}"/>
                    </a:ext>
                  </a:extLst>
                </p:cNvPr>
                <p:cNvPicPr/>
                <p:nvPr/>
              </p:nvPicPr>
              <p:blipFill>
                <a:blip r:embed="rId35"/>
                <a:stretch>
                  <a:fillRect/>
                </a:stretch>
              </p:blipFill>
              <p:spPr>
                <a:xfrm>
                  <a:off x="2898860" y="4458920"/>
                  <a:ext cx="168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FAE2A85A-6A51-49B1-B11C-3798BE32E66C}"/>
                    </a:ext>
                  </a:extLst>
                </p14:cNvPr>
                <p14:cNvContentPartPr/>
                <p14:nvPr/>
              </p14:nvContentPartPr>
              <p14:xfrm>
                <a:off x="3072020" y="4398080"/>
                <a:ext cx="181440" cy="178200"/>
              </p14:xfrm>
            </p:contentPart>
          </mc:Choice>
          <mc:Fallback xmlns="">
            <p:pic>
              <p:nvPicPr>
                <p:cNvPr id="43" name="Ink 42">
                  <a:extLst>
                    <a:ext uri="{FF2B5EF4-FFF2-40B4-BE49-F238E27FC236}">
                      <a16:creationId xmlns:a16="http://schemas.microsoft.com/office/drawing/2014/main" id="{FAE2A85A-6A51-49B1-B11C-3798BE32E66C}"/>
                    </a:ext>
                  </a:extLst>
                </p:cNvPr>
                <p:cNvPicPr/>
                <p:nvPr/>
              </p:nvPicPr>
              <p:blipFill>
                <a:blip r:embed="rId37"/>
                <a:stretch>
                  <a:fillRect/>
                </a:stretch>
              </p:blipFill>
              <p:spPr>
                <a:xfrm>
                  <a:off x="3054380" y="4380080"/>
                  <a:ext cx="217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1613D7B-96F4-4F40-A468-8D0DD4429358}"/>
                    </a:ext>
                  </a:extLst>
                </p14:cNvPr>
                <p14:cNvContentPartPr/>
                <p14:nvPr/>
              </p14:nvContentPartPr>
              <p14:xfrm>
                <a:off x="3359660" y="4444520"/>
                <a:ext cx="179280" cy="142200"/>
              </p14:xfrm>
            </p:contentPart>
          </mc:Choice>
          <mc:Fallback xmlns="">
            <p:pic>
              <p:nvPicPr>
                <p:cNvPr id="44" name="Ink 43">
                  <a:extLst>
                    <a:ext uri="{FF2B5EF4-FFF2-40B4-BE49-F238E27FC236}">
                      <a16:creationId xmlns:a16="http://schemas.microsoft.com/office/drawing/2014/main" id="{01613D7B-96F4-4F40-A468-8D0DD4429358}"/>
                    </a:ext>
                  </a:extLst>
                </p:cNvPr>
                <p:cNvPicPr/>
                <p:nvPr/>
              </p:nvPicPr>
              <p:blipFill>
                <a:blip r:embed="rId39"/>
                <a:stretch>
                  <a:fillRect/>
                </a:stretch>
              </p:blipFill>
              <p:spPr>
                <a:xfrm>
                  <a:off x="3341660" y="4426880"/>
                  <a:ext cx="214920" cy="177840"/>
                </a:xfrm>
                <a:prstGeom prst="rect">
                  <a:avLst/>
                </a:prstGeom>
              </p:spPr>
            </p:pic>
          </mc:Fallback>
        </mc:AlternateContent>
      </p:grpSp>
    </p:spTree>
    <p:extLst>
      <p:ext uri="{BB962C8B-B14F-4D97-AF65-F5344CB8AC3E}">
        <p14:creationId xmlns:p14="http://schemas.microsoft.com/office/powerpoint/2010/main" val="3235083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23058" y="-13"/>
            <a:ext cx="3620942" cy="5143498"/>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descr="A leather chair&#10;&#10;Description automatically generated">
            <a:extLst>
              <a:ext uri="{FF2B5EF4-FFF2-40B4-BE49-F238E27FC236}">
                <a16:creationId xmlns:a16="http://schemas.microsoft.com/office/drawing/2014/main" id="{291BD0CC-DFF1-479C-A9C5-E55C2AD1AE9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39520" y="13"/>
            <a:ext cx="3724717" cy="51434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336042" y="510778"/>
            <a:ext cx="2103378" cy="994172"/>
          </a:xfrm>
        </p:spPr>
        <p:txBody>
          <a:bodyPr vert="horz" lIns="91440" tIns="45720" rIns="91440" bIns="45720" rtlCol="0" anchor="ctr">
            <a:normAutofit/>
          </a:bodyPr>
          <a:lstStyle/>
          <a:p>
            <a:pPr defTabSz="914400">
              <a:spcBef>
                <a:spcPct val="0"/>
              </a:spcBef>
            </a:pPr>
            <a:r>
              <a:rPr lang="en-US" sz="2100" kern="1200">
                <a:solidFill>
                  <a:schemeClr val="tx1"/>
                </a:solidFill>
                <a:latin typeface="+mj-lt"/>
                <a:ea typeface="+mj-ea"/>
                <a:cs typeface="+mj-cs"/>
              </a:rPr>
              <a:t>Ich will VR erleben, was brauche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96012" y="1693628"/>
            <a:ext cx="3155188" cy="2939094"/>
          </a:xfrm>
        </p:spPr>
        <p:txBody>
          <a:bodyPr vert="horz" lIns="91440" tIns="45720" rIns="91440" bIns="45720" rtlCol="0">
            <a:normAutofit/>
          </a:bodyPr>
          <a:lstStyle/>
          <a:p>
            <a:pPr marL="228600" indent="0" defTabSz="914400">
              <a:spcAft>
                <a:spcPts val="600"/>
              </a:spcAft>
              <a:buNone/>
            </a:pPr>
            <a:r>
              <a:rPr lang="en-US" sz="2400" dirty="0"/>
              <a:t>Desktop VR:  </a:t>
            </a:r>
          </a:p>
          <a:p>
            <a:pPr marL="228600" indent="0" defTabSz="914400">
              <a:spcAft>
                <a:spcPts val="600"/>
              </a:spcAft>
              <a:buNone/>
            </a:pPr>
            <a:r>
              <a:rPr lang="en-US" sz="2400" dirty="0" err="1"/>
              <a:t>Rechner</a:t>
            </a:r>
            <a:r>
              <a:rPr lang="en-US" sz="2400" dirty="0"/>
              <a:t> + Brille </a:t>
            </a:r>
          </a:p>
          <a:p>
            <a:pPr marL="228600" indent="0" defTabSz="914400">
              <a:spcAft>
                <a:spcPts val="600"/>
              </a:spcAft>
              <a:buNone/>
            </a:pPr>
            <a:r>
              <a:rPr lang="en-US" sz="2400" dirty="0" err="1"/>
              <a:t>Kosten</a:t>
            </a:r>
            <a:r>
              <a:rPr lang="en-US" sz="2400" dirty="0"/>
              <a:t> ab 1700 €</a:t>
            </a:r>
          </a:p>
        </p:txBody>
      </p:sp>
      <p:sp>
        <p:nvSpPr>
          <p:cNvPr id="21" name="Slide Number Placeholder 20">
            <a:extLst>
              <a:ext uri="{FF2B5EF4-FFF2-40B4-BE49-F238E27FC236}">
                <a16:creationId xmlns:a16="http://schemas.microsoft.com/office/drawing/2014/main" id="{BBA4CC9B-1AB4-47E3-9A22-DCA72761D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925633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a:xfrm>
            <a:off x="676267" y="304181"/>
            <a:ext cx="4822811" cy="1028700"/>
          </a:xfrm>
        </p:spPr>
        <p:txBody>
          <a:bodyPr vert="horz" lIns="91440" tIns="45720" rIns="91440" bIns="45720" rtlCol="0" anchor="ctr">
            <a:normAutofit/>
          </a:bodyPr>
          <a:lstStyle/>
          <a:p>
            <a:pPr defTabSz="914400">
              <a:spcBef>
                <a:spcPct val="0"/>
              </a:spcBef>
            </a:pPr>
            <a:r>
              <a:rPr lang="en-US" sz="3000" kern="1200" dirty="0">
                <a:solidFill>
                  <a:schemeClr val="tx1"/>
                </a:solidFill>
                <a:latin typeface="+mj-lt"/>
                <a:ea typeface="+mj-ea"/>
                <a:cs typeface="+mj-cs"/>
              </a:rPr>
              <a:t>Ich will VR </a:t>
            </a:r>
            <a:r>
              <a:rPr lang="en-US" sz="3000" kern="1200" dirty="0" err="1">
                <a:solidFill>
                  <a:schemeClr val="tx1"/>
                </a:solidFill>
                <a:latin typeface="+mj-lt"/>
                <a:ea typeface="+mj-ea"/>
                <a:cs typeface="+mj-cs"/>
              </a:rPr>
              <a:t>erleben</a:t>
            </a:r>
            <a:r>
              <a:rPr lang="en-US" sz="3000" kern="1200" dirty="0">
                <a:solidFill>
                  <a:schemeClr val="tx1"/>
                </a:solidFill>
                <a:latin typeface="+mj-lt"/>
                <a:ea typeface="+mj-ea"/>
                <a:cs typeface="+mj-cs"/>
              </a:rPr>
              <a:t>, was </a:t>
            </a:r>
            <a:r>
              <a:rPr lang="en-US" sz="3000" kern="1200" dirty="0" err="1">
                <a:solidFill>
                  <a:schemeClr val="tx1"/>
                </a:solidFill>
                <a:latin typeface="+mj-lt"/>
                <a:ea typeface="+mj-ea"/>
                <a:cs typeface="+mj-cs"/>
              </a:rPr>
              <a:t>brauche</a:t>
            </a:r>
            <a:r>
              <a:rPr lang="en-US" sz="3000" kern="1200" dirty="0">
                <a:solidFill>
                  <a:schemeClr val="tx1"/>
                </a:solidFill>
                <a:latin typeface="+mj-lt"/>
                <a:ea typeface="+mj-ea"/>
                <a:cs typeface="+mj-cs"/>
              </a:rPr>
              <a:t> ich</a:t>
            </a:r>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5943597" y="374023"/>
            <a:ext cx="2170036" cy="889015"/>
          </a:xfrm>
        </p:spPr>
        <p:txBody>
          <a:bodyPr vert="horz" lIns="91440" tIns="45720" rIns="91440" bIns="45720" rtlCol="0" anchor="ctr">
            <a:normAutofit/>
          </a:bodyPr>
          <a:lstStyle/>
          <a:p>
            <a:pPr marL="0" indent="0" defTabSz="914400">
              <a:spcBef>
                <a:spcPts val="1000"/>
              </a:spcBef>
              <a:buNone/>
            </a:pPr>
            <a:r>
              <a:rPr lang="en-US" sz="1400" kern="1200">
                <a:solidFill>
                  <a:schemeClr val="tx1"/>
                </a:solidFill>
                <a:latin typeface="+mn-lt"/>
                <a:ea typeface="+mn-ea"/>
                <a:cs typeface="+mn-cs"/>
              </a:rPr>
              <a:t>Desktop VR Rechner Minimalanforderung </a:t>
            </a:r>
          </a:p>
        </p:txBody>
      </p:sp>
      <p:sp>
        <p:nvSpPr>
          <p:cNvPr id="6" name="Slide Number Placeholder 5">
            <a:extLst>
              <a:ext uri="{FF2B5EF4-FFF2-40B4-BE49-F238E27FC236}">
                <a16:creationId xmlns:a16="http://schemas.microsoft.com/office/drawing/2014/main" id="{6B537375-93E3-40AD-9932-774DB16FE9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graphicFrame>
        <p:nvGraphicFramePr>
          <p:cNvPr id="5" name="Table 5">
            <a:extLst>
              <a:ext uri="{FF2B5EF4-FFF2-40B4-BE49-F238E27FC236}">
                <a16:creationId xmlns:a16="http://schemas.microsoft.com/office/drawing/2014/main" id="{E8A33DD9-3642-49DC-874E-F041B78D6BE8}"/>
              </a:ext>
            </a:extLst>
          </p:cNvPr>
          <p:cNvGraphicFramePr>
            <a:graphicFrameLocks noGrp="1"/>
          </p:cNvGraphicFramePr>
          <p:nvPr>
            <p:extLst>
              <p:ext uri="{D42A27DB-BD31-4B8C-83A1-F6EECF244321}">
                <p14:modId xmlns:p14="http://schemas.microsoft.com/office/powerpoint/2010/main" val="1319587129"/>
              </p:ext>
            </p:extLst>
          </p:nvPr>
        </p:nvGraphicFramePr>
        <p:xfrm>
          <a:off x="411793" y="1829555"/>
          <a:ext cx="8323013" cy="2632212"/>
        </p:xfrm>
        <a:graphic>
          <a:graphicData uri="http://schemas.openxmlformats.org/drawingml/2006/table">
            <a:tbl>
              <a:tblPr firstRow="1" bandRow="1">
                <a:tableStyleId>{5C22544A-7EE6-4342-B048-85BDC9FD1C3A}</a:tableStyleId>
              </a:tblPr>
              <a:tblGrid>
                <a:gridCol w="2807791">
                  <a:extLst>
                    <a:ext uri="{9D8B030D-6E8A-4147-A177-3AD203B41FA5}">
                      <a16:colId xmlns:a16="http://schemas.microsoft.com/office/drawing/2014/main" val="3243541344"/>
                    </a:ext>
                  </a:extLst>
                </a:gridCol>
                <a:gridCol w="5515222">
                  <a:extLst>
                    <a:ext uri="{9D8B030D-6E8A-4147-A177-3AD203B41FA5}">
                      <a16:colId xmlns:a16="http://schemas.microsoft.com/office/drawing/2014/main" val="3395232587"/>
                    </a:ext>
                  </a:extLst>
                </a:gridCol>
              </a:tblGrid>
              <a:tr h="438702">
                <a:tc>
                  <a:txBody>
                    <a:bodyPr/>
                    <a:lstStyle/>
                    <a:p>
                      <a:r>
                        <a:rPr lang="de-DE" sz="1500"/>
                        <a:t>Grafikkarte</a:t>
                      </a:r>
                      <a:endParaRPr lang="en-AT" sz="1500"/>
                    </a:p>
                  </a:txBody>
                  <a:tcPr marL="99705" marR="99705" marT="49852" marB="49852"/>
                </a:tc>
                <a:tc>
                  <a:txBody>
                    <a:bodyPr/>
                    <a:lstStyle/>
                    <a:p>
                      <a:r>
                        <a:rPr lang="de-DE" sz="1500" b="0" i="0">
                          <a:solidFill>
                            <a:srgbClr val="16202B"/>
                          </a:solidFill>
                          <a:effectLst/>
                          <a:latin typeface="Helvetica" panose="020B0604020202020204" pitchFamily="34" charset="0"/>
                        </a:rPr>
                        <a:t>NVIDIA GTX 1060 oder besser</a:t>
                      </a:r>
                      <a:endParaRPr lang="en-AT" sz="1500"/>
                    </a:p>
                  </a:txBody>
                  <a:tcPr marL="99705" marR="99705" marT="49852" marB="49852"/>
                </a:tc>
                <a:extLst>
                  <a:ext uri="{0D108BD9-81ED-4DB2-BD59-A6C34878D82A}">
                    <a16:rowId xmlns:a16="http://schemas.microsoft.com/office/drawing/2014/main" val="4235450624"/>
                  </a:ext>
                </a:extLst>
              </a:tr>
              <a:tr h="438702">
                <a:tc>
                  <a:txBody>
                    <a:bodyPr/>
                    <a:lstStyle/>
                    <a:p>
                      <a:r>
                        <a:rPr lang="de-DE" sz="1500"/>
                        <a:t>CPU</a:t>
                      </a:r>
                      <a:endParaRPr lang="en-AT" sz="1500"/>
                    </a:p>
                  </a:txBody>
                  <a:tcPr marL="99705" marR="99705" marT="49852" marB="49852"/>
                </a:tc>
                <a:tc>
                  <a:txBody>
                    <a:bodyPr/>
                    <a:lstStyle/>
                    <a:p>
                      <a:r>
                        <a:rPr lang="de-DE" sz="1500"/>
                        <a:t>Intel Core i5 oder vergleichbar</a:t>
                      </a:r>
                      <a:endParaRPr lang="en-AT" sz="1500"/>
                    </a:p>
                  </a:txBody>
                  <a:tcPr marL="99705" marR="99705" marT="49852" marB="49852"/>
                </a:tc>
                <a:extLst>
                  <a:ext uri="{0D108BD9-81ED-4DB2-BD59-A6C34878D82A}">
                    <a16:rowId xmlns:a16="http://schemas.microsoft.com/office/drawing/2014/main" val="1988058806"/>
                  </a:ext>
                </a:extLst>
              </a:tr>
              <a:tr h="438702">
                <a:tc>
                  <a:txBody>
                    <a:bodyPr/>
                    <a:lstStyle/>
                    <a:p>
                      <a:r>
                        <a:rPr lang="de-DE" sz="1500"/>
                        <a:t>Arbeitsspeicher</a:t>
                      </a:r>
                      <a:endParaRPr lang="en-AT" sz="1500"/>
                    </a:p>
                  </a:txBody>
                  <a:tcPr marL="99705" marR="99705" marT="49852" marB="49852"/>
                </a:tc>
                <a:tc>
                  <a:txBody>
                    <a:bodyPr/>
                    <a:lstStyle/>
                    <a:p>
                      <a:r>
                        <a:rPr lang="de-DE" sz="1500"/>
                        <a:t>4-8 GB RAM</a:t>
                      </a:r>
                      <a:endParaRPr lang="en-AT" sz="1500"/>
                    </a:p>
                  </a:txBody>
                  <a:tcPr marL="99705" marR="99705" marT="49852" marB="49852"/>
                </a:tc>
                <a:extLst>
                  <a:ext uri="{0D108BD9-81ED-4DB2-BD59-A6C34878D82A}">
                    <a16:rowId xmlns:a16="http://schemas.microsoft.com/office/drawing/2014/main" val="731233162"/>
                  </a:ext>
                </a:extLst>
              </a:tr>
              <a:tr h="438702">
                <a:tc>
                  <a:txBody>
                    <a:bodyPr/>
                    <a:lstStyle/>
                    <a:p>
                      <a:r>
                        <a:rPr lang="de-DE" sz="1500"/>
                        <a:t>Videoausgang</a:t>
                      </a:r>
                      <a:endParaRPr lang="en-AT" sz="1500"/>
                    </a:p>
                  </a:txBody>
                  <a:tcPr marL="99705" marR="99705" marT="49852" marB="49852"/>
                </a:tc>
                <a:tc>
                  <a:txBody>
                    <a:bodyPr/>
                    <a:lstStyle/>
                    <a:p>
                      <a:r>
                        <a:rPr lang="de-DE" sz="1500" dirty="0"/>
                        <a:t>1-2 Display Ports 1.2 </a:t>
                      </a:r>
                      <a:endParaRPr lang="en-AT" sz="1500" dirty="0"/>
                    </a:p>
                  </a:txBody>
                  <a:tcPr marL="99705" marR="99705" marT="49852" marB="49852"/>
                </a:tc>
                <a:extLst>
                  <a:ext uri="{0D108BD9-81ED-4DB2-BD59-A6C34878D82A}">
                    <a16:rowId xmlns:a16="http://schemas.microsoft.com/office/drawing/2014/main" val="584407250"/>
                  </a:ext>
                </a:extLst>
              </a:tr>
              <a:tr h="438702">
                <a:tc>
                  <a:txBody>
                    <a:bodyPr/>
                    <a:lstStyle/>
                    <a:p>
                      <a:r>
                        <a:rPr lang="de-DE" sz="1500"/>
                        <a:t>USB Ports</a:t>
                      </a:r>
                      <a:endParaRPr lang="en-AT" sz="1500"/>
                    </a:p>
                  </a:txBody>
                  <a:tcPr marL="99705" marR="99705" marT="49852" marB="49852"/>
                </a:tc>
                <a:tc>
                  <a:txBody>
                    <a:bodyPr/>
                    <a:lstStyle/>
                    <a:p>
                      <a:r>
                        <a:rPr lang="de-DE" sz="1500"/>
                        <a:t>1 USB 3.0 Port</a:t>
                      </a:r>
                      <a:endParaRPr lang="en-AT" sz="1500"/>
                    </a:p>
                  </a:txBody>
                  <a:tcPr marL="99705" marR="99705" marT="49852" marB="49852"/>
                </a:tc>
                <a:extLst>
                  <a:ext uri="{0D108BD9-81ED-4DB2-BD59-A6C34878D82A}">
                    <a16:rowId xmlns:a16="http://schemas.microsoft.com/office/drawing/2014/main" val="1162208842"/>
                  </a:ext>
                </a:extLst>
              </a:tr>
              <a:tr h="438702">
                <a:tc>
                  <a:txBody>
                    <a:bodyPr/>
                    <a:lstStyle/>
                    <a:p>
                      <a:r>
                        <a:rPr lang="de-DE" sz="1500"/>
                        <a:t>Betriebssystem</a:t>
                      </a:r>
                      <a:endParaRPr lang="en-AT" sz="1500"/>
                    </a:p>
                  </a:txBody>
                  <a:tcPr marL="99705" marR="99705" marT="49852" marB="49852"/>
                </a:tc>
                <a:tc>
                  <a:txBody>
                    <a:bodyPr/>
                    <a:lstStyle/>
                    <a:p>
                      <a:r>
                        <a:rPr lang="de-DE" sz="1500" dirty="0"/>
                        <a:t>Windows 10</a:t>
                      </a:r>
                      <a:endParaRPr lang="en-AT" sz="1500" dirty="0"/>
                    </a:p>
                  </a:txBody>
                  <a:tcPr marL="99705" marR="99705" marT="49852" marB="49852"/>
                </a:tc>
                <a:extLst>
                  <a:ext uri="{0D108BD9-81ED-4DB2-BD59-A6C34878D82A}">
                    <a16:rowId xmlns:a16="http://schemas.microsoft.com/office/drawing/2014/main" val="610785742"/>
                  </a:ext>
                </a:extLst>
              </a:tr>
            </a:tbl>
          </a:graphicData>
        </a:graphic>
      </p:graphicFrame>
    </p:spTree>
    <p:extLst>
      <p:ext uri="{BB962C8B-B14F-4D97-AF65-F5344CB8AC3E}">
        <p14:creationId xmlns:p14="http://schemas.microsoft.com/office/powerpoint/2010/main" val="3086044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D3D-F5C0-4493-9A5E-B8D3B462CBD8}"/>
              </a:ext>
            </a:extLst>
          </p:cNvPr>
          <p:cNvSpPr>
            <a:spLocks noGrp="1"/>
          </p:cNvSpPr>
          <p:nvPr>
            <p:ph type="title"/>
          </p:nvPr>
        </p:nvSpPr>
        <p:spPr/>
        <p:txBody>
          <a:bodyPr/>
          <a:lstStyle/>
          <a:p>
            <a:r>
              <a:rPr lang="de-DE" dirty="0"/>
              <a:t>Ich will VR erleben, was brauche ich</a:t>
            </a:r>
            <a:endParaRPr lang="en-AT" dirty="0"/>
          </a:p>
        </p:txBody>
      </p:sp>
      <p:sp>
        <p:nvSpPr>
          <p:cNvPr id="3" name="Text Placeholder 2">
            <a:extLst>
              <a:ext uri="{FF2B5EF4-FFF2-40B4-BE49-F238E27FC236}">
                <a16:creationId xmlns:a16="http://schemas.microsoft.com/office/drawing/2014/main" id="{E5C9488A-DEA0-477E-9BB3-F230E73C91C2}"/>
              </a:ext>
            </a:extLst>
          </p:cNvPr>
          <p:cNvSpPr>
            <a:spLocks noGrp="1"/>
          </p:cNvSpPr>
          <p:nvPr>
            <p:ph type="body" idx="1"/>
          </p:nvPr>
        </p:nvSpPr>
        <p:spPr>
          <a:xfrm>
            <a:off x="222800" y="1152475"/>
            <a:ext cx="8520600" cy="3416400"/>
          </a:xfrm>
        </p:spPr>
        <p:txBody>
          <a:bodyPr/>
          <a:lstStyle/>
          <a:p>
            <a:pPr marL="114300" indent="0">
              <a:buNone/>
            </a:pPr>
            <a:r>
              <a:rPr lang="de-DE" dirty="0"/>
              <a:t>Mein Rechner, Anschaffung 2017: 1200 Euro</a:t>
            </a:r>
            <a:endParaRPr lang="en-AT" dirty="0"/>
          </a:p>
        </p:txBody>
      </p:sp>
      <p:sp>
        <p:nvSpPr>
          <p:cNvPr id="9" name="Slide Number Placeholder 8">
            <a:extLst>
              <a:ext uri="{FF2B5EF4-FFF2-40B4-BE49-F238E27FC236}">
                <a16:creationId xmlns:a16="http://schemas.microsoft.com/office/drawing/2014/main" id="{95DF61A8-F7C2-4D13-B98D-1DA945CDE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5" name="Picture 4" descr="A picture containing indoor, table, sitting, computer&#10;&#10;Description automatically generated">
            <a:extLst>
              <a:ext uri="{FF2B5EF4-FFF2-40B4-BE49-F238E27FC236}">
                <a16:creationId xmlns:a16="http://schemas.microsoft.com/office/drawing/2014/main" id="{65C954CC-BB0F-4CBD-B212-8E6F5FF8B8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6301" y="1585594"/>
            <a:ext cx="3882580" cy="2911935"/>
          </a:xfrm>
          <a:prstGeom prst="rect">
            <a:avLst/>
          </a:prstGeom>
        </p:spPr>
      </p:pic>
      <p:graphicFrame>
        <p:nvGraphicFramePr>
          <p:cNvPr id="4" name="Table 5">
            <a:extLst>
              <a:ext uri="{FF2B5EF4-FFF2-40B4-BE49-F238E27FC236}">
                <a16:creationId xmlns:a16="http://schemas.microsoft.com/office/drawing/2014/main" id="{B11D8F6A-5E5F-4C9C-85FA-F851490CFF69}"/>
              </a:ext>
            </a:extLst>
          </p:cNvPr>
          <p:cNvGraphicFramePr>
            <a:graphicFrameLocks noGrp="1"/>
          </p:cNvGraphicFramePr>
          <p:nvPr>
            <p:extLst>
              <p:ext uri="{D42A27DB-BD31-4B8C-83A1-F6EECF244321}">
                <p14:modId xmlns:p14="http://schemas.microsoft.com/office/powerpoint/2010/main" val="3789906507"/>
              </p:ext>
            </p:extLst>
          </p:nvPr>
        </p:nvGraphicFramePr>
        <p:xfrm>
          <a:off x="3479800" y="1585595"/>
          <a:ext cx="5156200" cy="2894381"/>
        </p:xfrm>
        <a:graphic>
          <a:graphicData uri="http://schemas.openxmlformats.org/drawingml/2006/table">
            <a:tbl>
              <a:tblPr bandRow="1">
                <a:tableStyleId>{5C22544A-7EE6-4342-B048-85BDC9FD1C3A}</a:tableStyleId>
              </a:tblPr>
              <a:tblGrid>
                <a:gridCol w="2007710">
                  <a:extLst>
                    <a:ext uri="{9D8B030D-6E8A-4147-A177-3AD203B41FA5}">
                      <a16:colId xmlns:a16="http://schemas.microsoft.com/office/drawing/2014/main" val="3243541344"/>
                    </a:ext>
                  </a:extLst>
                </a:gridCol>
                <a:gridCol w="3148490">
                  <a:extLst>
                    <a:ext uri="{9D8B030D-6E8A-4147-A177-3AD203B41FA5}">
                      <a16:colId xmlns:a16="http://schemas.microsoft.com/office/drawing/2014/main" val="3395232587"/>
                    </a:ext>
                  </a:extLst>
                </a:gridCol>
              </a:tblGrid>
              <a:tr h="617551">
                <a:tc>
                  <a:txBody>
                    <a:bodyPr/>
                    <a:lstStyle/>
                    <a:p>
                      <a:r>
                        <a:rPr lang="de-DE" dirty="0"/>
                        <a:t>Grafikkarte</a:t>
                      </a:r>
                      <a:endParaRPr lang="en-AT" dirty="0"/>
                    </a:p>
                  </a:txBody>
                  <a:tcPr/>
                </a:tc>
                <a:tc>
                  <a:txBody>
                    <a:bodyPr/>
                    <a:lstStyle/>
                    <a:p>
                      <a:r>
                        <a:rPr lang="de-DE" b="0" i="0" dirty="0">
                          <a:solidFill>
                            <a:srgbClr val="16202B"/>
                          </a:solidFill>
                          <a:effectLst/>
                          <a:latin typeface="Helvetica" panose="020B0604020202020204" pitchFamily="34" charset="0"/>
                        </a:rPr>
                        <a:t>NVIDIA GTX 1060 oder besser</a:t>
                      </a:r>
                      <a:endParaRPr lang="en-AT" dirty="0"/>
                    </a:p>
                  </a:txBody>
                  <a:tcPr/>
                </a:tc>
                <a:extLst>
                  <a:ext uri="{0D108BD9-81ED-4DB2-BD59-A6C34878D82A}">
                    <a16:rowId xmlns:a16="http://schemas.microsoft.com/office/drawing/2014/main" val="4235450624"/>
                  </a:ext>
                </a:extLst>
              </a:tr>
              <a:tr h="455366">
                <a:tc>
                  <a:txBody>
                    <a:bodyPr/>
                    <a:lstStyle/>
                    <a:p>
                      <a:r>
                        <a:rPr lang="de-DE" dirty="0"/>
                        <a:t>CPU</a:t>
                      </a:r>
                      <a:endParaRPr lang="en-AT" dirty="0"/>
                    </a:p>
                  </a:txBody>
                  <a:tcPr/>
                </a:tc>
                <a:tc>
                  <a:txBody>
                    <a:bodyPr/>
                    <a:lstStyle/>
                    <a:p>
                      <a:r>
                        <a:rPr lang="de-DE" dirty="0"/>
                        <a:t>Intel Core i7-86700 4,6 GHz</a:t>
                      </a:r>
                      <a:endParaRPr lang="en-AT" dirty="0"/>
                    </a:p>
                  </a:txBody>
                  <a:tcPr/>
                </a:tc>
                <a:extLst>
                  <a:ext uri="{0D108BD9-81ED-4DB2-BD59-A6C34878D82A}">
                    <a16:rowId xmlns:a16="http://schemas.microsoft.com/office/drawing/2014/main" val="1988058806"/>
                  </a:ext>
                </a:extLst>
              </a:tr>
              <a:tr h="455366">
                <a:tc>
                  <a:txBody>
                    <a:bodyPr/>
                    <a:lstStyle/>
                    <a:p>
                      <a:r>
                        <a:rPr lang="de-DE" dirty="0"/>
                        <a:t>Arbeitsspeicher</a:t>
                      </a:r>
                      <a:endParaRPr lang="en-AT" dirty="0"/>
                    </a:p>
                  </a:txBody>
                  <a:tcPr/>
                </a:tc>
                <a:tc>
                  <a:txBody>
                    <a:bodyPr/>
                    <a:lstStyle/>
                    <a:p>
                      <a:r>
                        <a:rPr lang="de-DE" dirty="0"/>
                        <a:t>16 GB RAM</a:t>
                      </a:r>
                      <a:endParaRPr lang="en-AT" dirty="0"/>
                    </a:p>
                  </a:txBody>
                  <a:tcPr/>
                </a:tc>
                <a:extLst>
                  <a:ext uri="{0D108BD9-81ED-4DB2-BD59-A6C34878D82A}">
                    <a16:rowId xmlns:a16="http://schemas.microsoft.com/office/drawing/2014/main" val="731233162"/>
                  </a:ext>
                </a:extLst>
              </a:tr>
              <a:tr h="455366">
                <a:tc>
                  <a:txBody>
                    <a:bodyPr/>
                    <a:lstStyle/>
                    <a:p>
                      <a:r>
                        <a:rPr lang="de-DE" dirty="0"/>
                        <a:t>Videoausgang</a:t>
                      </a:r>
                      <a:endParaRPr lang="en-AT" dirty="0"/>
                    </a:p>
                  </a:txBody>
                  <a:tcPr/>
                </a:tc>
                <a:tc>
                  <a:txBody>
                    <a:bodyPr/>
                    <a:lstStyle/>
                    <a:p>
                      <a:r>
                        <a:rPr lang="de-DE" dirty="0"/>
                        <a:t>2 Display Ports </a:t>
                      </a:r>
                      <a:endParaRPr lang="en-AT" dirty="0"/>
                    </a:p>
                  </a:txBody>
                  <a:tcPr/>
                </a:tc>
                <a:extLst>
                  <a:ext uri="{0D108BD9-81ED-4DB2-BD59-A6C34878D82A}">
                    <a16:rowId xmlns:a16="http://schemas.microsoft.com/office/drawing/2014/main" val="584407250"/>
                  </a:ext>
                </a:extLst>
              </a:tr>
              <a:tr h="455366">
                <a:tc>
                  <a:txBody>
                    <a:bodyPr/>
                    <a:lstStyle/>
                    <a:p>
                      <a:r>
                        <a:rPr lang="de-DE" dirty="0"/>
                        <a:t>USB Ports</a:t>
                      </a:r>
                      <a:endParaRPr lang="en-AT" dirty="0"/>
                    </a:p>
                  </a:txBody>
                  <a:tcPr/>
                </a:tc>
                <a:tc>
                  <a:txBody>
                    <a:bodyPr/>
                    <a:lstStyle/>
                    <a:p>
                      <a:r>
                        <a:rPr lang="de-DE" dirty="0"/>
                        <a:t>4 USB 3.0 Port</a:t>
                      </a:r>
                      <a:endParaRPr lang="en-AT" dirty="0"/>
                    </a:p>
                  </a:txBody>
                  <a:tcPr/>
                </a:tc>
                <a:extLst>
                  <a:ext uri="{0D108BD9-81ED-4DB2-BD59-A6C34878D82A}">
                    <a16:rowId xmlns:a16="http://schemas.microsoft.com/office/drawing/2014/main" val="1162208842"/>
                  </a:ext>
                </a:extLst>
              </a:tr>
              <a:tr h="455366">
                <a:tc>
                  <a:txBody>
                    <a:bodyPr/>
                    <a:lstStyle/>
                    <a:p>
                      <a:r>
                        <a:rPr lang="de-DE" dirty="0"/>
                        <a:t>Betriebssystem</a:t>
                      </a:r>
                      <a:endParaRPr lang="en-AT" dirty="0"/>
                    </a:p>
                  </a:txBody>
                  <a:tcPr/>
                </a:tc>
                <a:tc>
                  <a:txBody>
                    <a:bodyPr/>
                    <a:lstStyle/>
                    <a:p>
                      <a:r>
                        <a:rPr lang="de-DE" dirty="0"/>
                        <a:t>Windows 10</a:t>
                      </a:r>
                      <a:endParaRPr lang="en-AT" dirty="0"/>
                    </a:p>
                  </a:txBody>
                  <a:tcPr/>
                </a:tc>
                <a:extLst>
                  <a:ext uri="{0D108BD9-81ED-4DB2-BD59-A6C34878D82A}">
                    <a16:rowId xmlns:a16="http://schemas.microsoft.com/office/drawing/2014/main" val="610785742"/>
                  </a:ext>
                </a:extLst>
              </a:tr>
            </a:tbl>
          </a:graphicData>
        </a:graphic>
      </p:graphicFrame>
      <p:sp>
        <p:nvSpPr>
          <p:cNvPr id="8" name="TextBox 7">
            <a:extLst>
              <a:ext uri="{FF2B5EF4-FFF2-40B4-BE49-F238E27FC236}">
                <a16:creationId xmlns:a16="http://schemas.microsoft.com/office/drawing/2014/main" id="{C444F11D-C06B-4E99-A36E-6B4264B2FCAB}"/>
              </a:ext>
            </a:extLst>
          </p:cNvPr>
          <p:cNvSpPr txBox="1"/>
          <p:nvPr/>
        </p:nvSpPr>
        <p:spPr>
          <a:xfrm>
            <a:off x="634933" y="4586428"/>
            <a:ext cx="3485249" cy="738664"/>
          </a:xfrm>
          <a:prstGeom prst="rect">
            <a:avLst/>
          </a:prstGeom>
          <a:noFill/>
        </p:spPr>
        <p:txBody>
          <a:bodyPr wrap="none" rtlCol="0">
            <a:spAutoFit/>
          </a:bodyPr>
          <a:lstStyle/>
          <a:p>
            <a:r>
              <a:rPr lang="de-DE" dirty="0">
                <a:hlinkClick r:id="rId4"/>
              </a:rPr>
              <a:t>https://mixed.de/vr-systemanforderungen/</a:t>
            </a:r>
            <a:endParaRPr lang="de-DE" dirty="0"/>
          </a:p>
          <a:p>
            <a:endParaRPr lang="de-DE" dirty="0"/>
          </a:p>
          <a:p>
            <a:endParaRPr lang="en-AT" dirty="0"/>
          </a:p>
        </p:txBody>
      </p:sp>
    </p:spTree>
    <p:extLst>
      <p:ext uri="{BB962C8B-B14F-4D97-AF65-F5344CB8AC3E}">
        <p14:creationId xmlns:p14="http://schemas.microsoft.com/office/powerpoint/2010/main" val="1449058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B9BB-44DE-41DF-96CA-602186F974A3}"/>
              </a:ext>
            </a:extLst>
          </p:cNvPr>
          <p:cNvSpPr>
            <a:spLocks noGrp="1"/>
          </p:cNvSpPr>
          <p:nvPr>
            <p:ph type="title"/>
          </p:nvPr>
        </p:nvSpPr>
        <p:spPr/>
        <p:txBody>
          <a:bodyPr/>
          <a:lstStyle/>
          <a:p>
            <a:r>
              <a:rPr lang="de-DE" dirty="0"/>
              <a:t>HMD Key Properties</a:t>
            </a:r>
            <a:endParaRPr lang="en-AT" dirty="0"/>
          </a:p>
        </p:txBody>
      </p:sp>
      <p:sp>
        <p:nvSpPr>
          <p:cNvPr id="3" name="Text Placeholder 2">
            <a:extLst>
              <a:ext uri="{FF2B5EF4-FFF2-40B4-BE49-F238E27FC236}">
                <a16:creationId xmlns:a16="http://schemas.microsoft.com/office/drawing/2014/main" id="{B7D1E277-C0E1-4648-8D39-72D73C543A9E}"/>
              </a:ext>
            </a:extLst>
          </p:cNvPr>
          <p:cNvSpPr>
            <a:spLocks noGrp="1"/>
          </p:cNvSpPr>
          <p:nvPr>
            <p:ph type="body" idx="1"/>
          </p:nvPr>
        </p:nvSpPr>
        <p:spPr/>
        <p:txBody>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352527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Magic Leap stellt futuristische Augmented-Reality-Brille vor ...">
            <a:extLst>
              <a:ext uri="{FF2B5EF4-FFF2-40B4-BE49-F238E27FC236}">
                <a16:creationId xmlns:a16="http://schemas.microsoft.com/office/drawing/2014/main" id="{45723302-9088-4DB4-B2FD-623920A765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32473" y="1790700"/>
            <a:ext cx="3208376" cy="18008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67867D2-E4A3-45C8-A7C6-3A4C4EC5560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805616" y="1302808"/>
            <a:ext cx="2404533" cy="240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15C4D-D875-4CC8-96AC-472BA07EB030}"/>
              </a:ext>
            </a:extLst>
          </p:cNvPr>
          <p:cNvSpPr>
            <a:spLocks noGrp="1"/>
          </p:cNvSpPr>
          <p:nvPr>
            <p:ph type="title"/>
          </p:nvPr>
        </p:nvSpPr>
        <p:spPr/>
        <p:txBody>
          <a:bodyPr/>
          <a:lstStyle/>
          <a:p>
            <a:endParaRPr lang="en-AT"/>
          </a:p>
        </p:txBody>
      </p:sp>
      <p:sp>
        <p:nvSpPr>
          <p:cNvPr id="20" name="Slide Number Placeholder 19">
            <a:extLst>
              <a:ext uri="{FF2B5EF4-FFF2-40B4-BE49-F238E27FC236}">
                <a16:creationId xmlns:a16="http://schemas.microsoft.com/office/drawing/2014/main" id="{34FC832F-EFF9-4CBD-94B8-528601FCB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5" name="Picture 4" descr="A picture containing indoor, table, window, sitting&#10;&#10;Description automatically generated">
            <a:extLst>
              <a:ext uri="{FF2B5EF4-FFF2-40B4-BE49-F238E27FC236}">
                <a16:creationId xmlns:a16="http://schemas.microsoft.com/office/drawing/2014/main" id="{AC4F3F10-22C8-4B66-BEE6-AC702A09FA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0" y="0"/>
            <a:ext cx="2404533" cy="1803400"/>
          </a:xfrm>
          <a:prstGeom prst="rect">
            <a:avLst/>
          </a:prstGeom>
        </p:spPr>
      </p:pic>
      <p:pic>
        <p:nvPicPr>
          <p:cNvPr id="7" name="Picture 6" descr="A picture containing indoor, table, sitting, room&#10;&#10;Description automatically generated">
            <a:extLst>
              <a:ext uri="{FF2B5EF4-FFF2-40B4-BE49-F238E27FC236}">
                <a16:creationId xmlns:a16="http://schemas.microsoft.com/office/drawing/2014/main" id="{9F28A3D5-F9A8-46EB-AEB2-72288CCDBDF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83783" y="3599452"/>
            <a:ext cx="2448199" cy="1836149"/>
          </a:xfrm>
          <a:prstGeom prst="rect">
            <a:avLst/>
          </a:prstGeom>
        </p:spPr>
      </p:pic>
      <p:pic>
        <p:nvPicPr>
          <p:cNvPr id="9" name="Picture 8" descr="A picture containing indoor, table, sitting, desk&#10;&#10;Description automatically generated">
            <a:extLst>
              <a:ext uri="{FF2B5EF4-FFF2-40B4-BE49-F238E27FC236}">
                <a16:creationId xmlns:a16="http://schemas.microsoft.com/office/drawing/2014/main" id="{F62C72E0-81C2-4710-860D-F1133F7BF62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0" y="1803401"/>
            <a:ext cx="2404533" cy="1803400"/>
          </a:xfrm>
          <a:prstGeom prst="rect">
            <a:avLst/>
          </a:prstGeom>
        </p:spPr>
      </p:pic>
      <p:pic>
        <p:nvPicPr>
          <p:cNvPr id="11" name="Picture 10" descr="A wooden table&#10;&#10;Description automatically generated">
            <a:extLst>
              <a:ext uri="{FF2B5EF4-FFF2-40B4-BE49-F238E27FC236}">
                <a16:creationId xmlns:a16="http://schemas.microsoft.com/office/drawing/2014/main" id="{A89C02A9-BDA1-4F10-B17D-830D25DEE30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404533" y="0"/>
            <a:ext cx="2404533" cy="1803400"/>
          </a:xfrm>
          <a:prstGeom prst="rect">
            <a:avLst/>
          </a:prstGeom>
        </p:spPr>
      </p:pic>
      <p:pic>
        <p:nvPicPr>
          <p:cNvPr id="13" name="Picture 12" descr="A leather chair&#10;&#10;Description automatically generated">
            <a:extLst>
              <a:ext uri="{FF2B5EF4-FFF2-40B4-BE49-F238E27FC236}">
                <a16:creationId xmlns:a16="http://schemas.microsoft.com/office/drawing/2014/main" id="{DB45E894-95DB-4BEC-B5F7-6D513C54A23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01083" y="1790700"/>
            <a:ext cx="2407983" cy="1805987"/>
          </a:xfrm>
          <a:prstGeom prst="rect">
            <a:avLst/>
          </a:prstGeom>
        </p:spPr>
      </p:pic>
      <p:pic>
        <p:nvPicPr>
          <p:cNvPr id="17" name="Picture 16" descr="A picture containing indoor, table, sitting, piece&#10;&#10;Description automatically generated">
            <a:extLst>
              <a:ext uri="{FF2B5EF4-FFF2-40B4-BE49-F238E27FC236}">
                <a16:creationId xmlns:a16="http://schemas.microsoft.com/office/drawing/2014/main" id="{BDA6F5B2-A228-4A8B-B9A6-0109DD733D6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401083" y="3606801"/>
            <a:ext cx="2404533" cy="1803400"/>
          </a:xfrm>
          <a:prstGeom prst="rect">
            <a:avLst/>
          </a:prstGeom>
        </p:spPr>
      </p:pic>
      <p:pic>
        <p:nvPicPr>
          <p:cNvPr id="15" name="Picture 14" descr="A picture containing table, indoor, window, desk&#10;&#10;Description automatically generated">
            <a:extLst>
              <a:ext uri="{FF2B5EF4-FFF2-40B4-BE49-F238E27FC236}">
                <a16:creationId xmlns:a16="http://schemas.microsoft.com/office/drawing/2014/main" id="{ED9B1365-1783-4C34-848F-BBE519CB1AF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812516" y="1563"/>
            <a:ext cx="2401083" cy="1800812"/>
          </a:xfrm>
          <a:prstGeom prst="rect">
            <a:avLst/>
          </a:prstGeom>
        </p:spPr>
      </p:pic>
      <p:pic>
        <p:nvPicPr>
          <p:cNvPr id="3076" name="Picture 4" descr="Matterport releases Pro2 Lite, an affordable camera for capturing ...">
            <a:extLst>
              <a:ext uri="{FF2B5EF4-FFF2-40B4-BE49-F238E27FC236}">
                <a16:creationId xmlns:a16="http://schemas.microsoft.com/office/drawing/2014/main" id="{2A8E5FF8-08FD-45B4-B68F-45EDFF56CFA4}"/>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30248" y="1562"/>
            <a:ext cx="1359503" cy="1800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les zu HoloLens 2: Neue Technik und kleinerer Preis - WinFuture.de">
            <a:extLst>
              <a:ext uri="{FF2B5EF4-FFF2-40B4-BE49-F238E27FC236}">
                <a16:creationId xmlns:a16="http://schemas.microsoft.com/office/drawing/2014/main" id="{23715029-F1F9-4EF4-ABD0-43188A81D141}"/>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0398" y="3596687"/>
            <a:ext cx="2404533" cy="178957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Smart Phone">
            <a:extLst>
              <a:ext uri="{FF2B5EF4-FFF2-40B4-BE49-F238E27FC236}">
                <a16:creationId xmlns:a16="http://schemas.microsoft.com/office/drawing/2014/main" id="{D4382E05-21F6-4FF9-A85F-C8A14FE47A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2661" y="3627202"/>
            <a:ext cx="1454675" cy="1454675"/>
          </a:xfrm>
          <a:prstGeom prst="rect">
            <a:avLst/>
          </a:prstGeom>
        </p:spPr>
      </p:pic>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243523F-6806-43B0-91A2-A9EF739CF88C}"/>
                  </a:ext>
                </a:extLst>
              </p14:cNvPr>
              <p14:cNvContentPartPr/>
              <p14:nvPr/>
            </p14:nvContentPartPr>
            <p14:xfrm>
              <a:off x="2744537" y="3808739"/>
              <a:ext cx="1643400" cy="1284840"/>
            </p14:xfrm>
          </p:contentPart>
        </mc:Choice>
        <mc:Fallback xmlns="">
          <p:pic>
            <p:nvPicPr>
              <p:cNvPr id="10" name="Ink 9">
                <a:extLst>
                  <a:ext uri="{FF2B5EF4-FFF2-40B4-BE49-F238E27FC236}">
                    <a16:creationId xmlns:a16="http://schemas.microsoft.com/office/drawing/2014/main" id="{4243523F-6806-43B0-91A2-A9EF739CF88C}"/>
                  </a:ext>
                </a:extLst>
              </p:cNvPr>
              <p:cNvPicPr/>
              <p:nvPr/>
            </p:nvPicPr>
            <p:blipFill>
              <a:blip r:embed="rId16"/>
              <a:stretch>
                <a:fillRect/>
              </a:stretch>
            </p:blipFill>
            <p:spPr>
              <a:xfrm>
                <a:off x="2726537" y="3790739"/>
                <a:ext cx="1679040" cy="132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6D714A9-F9EB-4A6E-9E95-7D87106FA18B}"/>
                  </a:ext>
                </a:extLst>
              </p14:cNvPr>
              <p14:cNvContentPartPr/>
              <p14:nvPr/>
            </p14:nvContentPartPr>
            <p14:xfrm>
              <a:off x="4983737" y="3649619"/>
              <a:ext cx="2254320" cy="1500480"/>
            </p14:xfrm>
          </p:contentPart>
        </mc:Choice>
        <mc:Fallback xmlns="">
          <p:pic>
            <p:nvPicPr>
              <p:cNvPr id="12" name="Ink 11">
                <a:extLst>
                  <a:ext uri="{FF2B5EF4-FFF2-40B4-BE49-F238E27FC236}">
                    <a16:creationId xmlns:a16="http://schemas.microsoft.com/office/drawing/2014/main" id="{C6D714A9-F9EB-4A6E-9E95-7D87106FA18B}"/>
                  </a:ext>
                </a:extLst>
              </p:cNvPr>
              <p:cNvPicPr/>
              <p:nvPr/>
            </p:nvPicPr>
            <p:blipFill>
              <a:blip r:embed="rId18"/>
              <a:stretch>
                <a:fillRect/>
              </a:stretch>
            </p:blipFill>
            <p:spPr>
              <a:xfrm>
                <a:off x="4966097" y="3631979"/>
                <a:ext cx="2289960" cy="1536120"/>
              </a:xfrm>
              <a:prstGeom prst="rect">
                <a:avLst/>
              </a:prstGeom>
            </p:spPr>
          </p:pic>
        </mc:Fallback>
      </mc:AlternateContent>
      <p:grpSp>
        <p:nvGrpSpPr>
          <p:cNvPr id="16" name="Group 15">
            <a:extLst>
              <a:ext uri="{FF2B5EF4-FFF2-40B4-BE49-F238E27FC236}">
                <a16:creationId xmlns:a16="http://schemas.microsoft.com/office/drawing/2014/main" id="{84156469-934A-4493-AF67-3C14626F2CCB}"/>
              </a:ext>
            </a:extLst>
          </p:cNvPr>
          <p:cNvGrpSpPr/>
          <p:nvPr/>
        </p:nvGrpSpPr>
        <p:grpSpPr>
          <a:xfrm>
            <a:off x="643577" y="204419"/>
            <a:ext cx="6319080" cy="3048840"/>
            <a:chOff x="643577" y="204419"/>
            <a:chExt cx="6319080" cy="3048840"/>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B72502B9-D25E-4414-A791-58B7476762B3}"/>
                    </a:ext>
                  </a:extLst>
                </p14:cNvPr>
                <p14:cNvContentPartPr/>
                <p14:nvPr/>
              </p14:nvContentPartPr>
              <p14:xfrm>
                <a:off x="643577" y="1965899"/>
                <a:ext cx="1401120" cy="1135440"/>
              </p14:xfrm>
            </p:contentPart>
          </mc:Choice>
          <mc:Fallback xmlns="">
            <p:pic>
              <p:nvPicPr>
                <p:cNvPr id="3" name="Ink 2">
                  <a:extLst>
                    <a:ext uri="{FF2B5EF4-FFF2-40B4-BE49-F238E27FC236}">
                      <a16:creationId xmlns:a16="http://schemas.microsoft.com/office/drawing/2014/main" id="{B72502B9-D25E-4414-A791-58B7476762B3}"/>
                    </a:ext>
                  </a:extLst>
                </p:cNvPr>
                <p:cNvPicPr/>
                <p:nvPr/>
              </p:nvPicPr>
              <p:blipFill>
                <a:blip r:embed="rId20"/>
                <a:stretch>
                  <a:fillRect/>
                </a:stretch>
              </p:blipFill>
              <p:spPr>
                <a:xfrm>
                  <a:off x="625577" y="1948259"/>
                  <a:ext cx="1436760" cy="117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7BD41B2B-F99A-46FB-8682-0140017EE265}"/>
                    </a:ext>
                  </a:extLst>
                </p14:cNvPr>
                <p14:cNvContentPartPr/>
                <p14:nvPr/>
              </p14:nvContentPartPr>
              <p14:xfrm>
                <a:off x="2633657" y="1984979"/>
                <a:ext cx="2046600" cy="1268280"/>
              </p14:xfrm>
            </p:contentPart>
          </mc:Choice>
          <mc:Fallback xmlns="">
            <p:pic>
              <p:nvPicPr>
                <p:cNvPr id="4" name="Ink 3">
                  <a:extLst>
                    <a:ext uri="{FF2B5EF4-FFF2-40B4-BE49-F238E27FC236}">
                      <a16:creationId xmlns:a16="http://schemas.microsoft.com/office/drawing/2014/main" id="{7BD41B2B-F99A-46FB-8682-0140017EE265}"/>
                    </a:ext>
                  </a:extLst>
                </p:cNvPr>
                <p:cNvPicPr/>
                <p:nvPr/>
              </p:nvPicPr>
              <p:blipFill>
                <a:blip r:embed="rId22"/>
                <a:stretch>
                  <a:fillRect/>
                </a:stretch>
              </p:blipFill>
              <p:spPr>
                <a:xfrm>
                  <a:off x="2616017" y="1966979"/>
                  <a:ext cx="20822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C6C6DA68-B065-4880-B826-916BEEABFD3C}"/>
                    </a:ext>
                  </a:extLst>
                </p14:cNvPr>
                <p14:cNvContentPartPr/>
                <p14:nvPr/>
              </p14:nvContentPartPr>
              <p14:xfrm>
                <a:off x="2820497" y="224579"/>
                <a:ext cx="1800000" cy="1264320"/>
              </p14:xfrm>
            </p:contentPart>
          </mc:Choice>
          <mc:Fallback xmlns="">
            <p:pic>
              <p:nvPicPr>
                <p:cNvPr id="6" name="Ink 5">
                  <a:extLst>
                    <a:ext uri="{FF2B5EF4-FFF2-40B4-BE49-F238E27FC236}">
                      <a16:creationId xmlns:a16="http://schemas.microsoft.com/office/drawing/2014/main" id="{C6C6DA68-B065-4880-B826-916BEEABFD3C}"/>
                    </a:ext>
                  </a:extLst>
                </p:cNvPr>
                <p:cNvPicPr/>
                <p:nvPr/>
              </p:nvPicPr>
              <p:blipFill>
                <a:blip r:embed="rId24"/>
                <a:stretch>
                  <a:fillRect/>
                </a:stretch>
              </p:blipFill>
              <p:spPr>
                <a:xfrm>
                  <a:off x="2802857" y="206939"/>
                  <a:ext cx="18356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8B302069-D755-4468-B088-A4CB3408F6E4}"/>
                    </a:ext>
                  </a:extLst>
                </p14:cNvPr>
                <p14:cNvContentPartPr/>
                <p14:nvPr/>
              </p14:nvContentPartPr>
              <p14:xfrm>
                <a:off x="5352377" y="204419"/>
                <a:ext cx="1610280" cy="1180440"/>
              </p14:xfrm>
            </p:contentPart>
          </mc:Choice>
          <mc:Fallback xmlns="">
            <p:pic>
              <p:nvPicPr>
                <p:cNvPr id="14" name="Ink 13">
                  <a:extLst>
                    <a:ext uri="{FF2B5EF4-FFF2-40B4-BE49-F238E27FC236}">
                      <a16:creationId xmlns:a16="http://schemas.microsoft.com/office/drawing/2014/main" id="{8B302069-D755-4468-B088-A4CB3408F6E4}"/>
                    </a:ext>
                  </a:extLst>
                </p:cNvPr>
                <p:cNvPicPr/>
                <p:nvPr/>
              </p:nvPicPr>
              <p:blipFill>
                <a:blip r:embed="rId26"/>
                <a:stretch>
                  <a:fillRect/>
                </a:stretch>
              </p:blipFill>
              <p:spPr>
                <a:xfrm>
                  <a:off x="5334377" y="186779"/>
                  <a:ext cx="1645920" cy="12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FD86161-053B-4456-9FF2-7FCAFF381864}"/>
                  </a:ext>
                </a:extLst>
              </p14:cNvPr>
              <p14:cNvContentPartPr/>
              <p14:nvPr/>
            </p14:nvContentPartPr>
            <p14:xfrm>
              <a:off x="7449737" y="3553499"/>
              <a:ext cx="1463760" cy="1612080"/>
            </p14:xfrm>
          </p:contentPart>
        </mc:Choice>
        <mc:Fallback xmlns="">
          <p:pic>
            <p:nvPicPr>
              <p:cNvPr id="18" name="Ink 17">
                <a:extLst>
                  <a:ext uri="{FF2B5EF4-FFF2-40B4-BE49-F238E27FC236}">
                    <a16:creationId xmlns:a16="http://schemas.microsoft.com/office/drawing/2014/main" id="{2FD86161-053B-4456-9FF2-7FCAFF381864}"/>
                  </a:ext>
                </a:extLst>
              </p:cNvPr>
              <p:cNvPicPr/>
              <p:nvPr/>
            </p:nvPicPr>
            <p:blipFill>
              <a:blip r:embed="rId28"/>
              <a:stretch>
                <a:fillRect/>
              </a:stretch>
            </p:blipFill>
            <p:spPr>
              <a:xfrm>
                <a:off x="7432097" y="3535859"/>
                <a:ext cx="1499400" cy="1647720"/>
              </a:xfrm>
              <a:prstGeom prst="rect">
                <a:avLst/>
              </a:prstGeom>
            </p:spPr>
          </p:pic>
        </mc:Fallback>
      </mc:AlternateContent>
      <p:sp>
        <p:nvSpPr>
          <p:cNvPr id="26" name="TextBox 25">
            <a:extLst>
              <a:ext uri="{FF2B5EF4-FFF2-40B4-BE49-F238E27FC236}">
                <a16:creationId xmlns:a16="http://schemas.microsoft.com/office/drawing/2014/main" id="{EF5B4A3A-1786-42C4-8AF7-AAEA6B6B60B8}"/>
              </a:ext>
            </a:extLst>
          </p:cNvPr>
          <p:cNvSpPr txBox="1"/>
          <p:nvPr/>
        </p:nvSpPr>
        <p:spPr>
          <a:xfrm>
            <a:off x="1406767" y="1850801"/>
            <a:ext cx="6754031" cy="923330"/>
          </a:xfrm>
          <a:prstGeom prst="rect">
            <a:avLst/>
          </a:prstGeom>
          <a:noFill/>
        </p:spPr>
        <p:txBody>
          <a:bodyPr wrap="square">
            <a:spAutoFit/>
          </a:bodyPr>
          <a:lstStyle/>
          <a:p>
            <a:r>
              <a:rPr lang="de-DE" dirty="0"/>
              <a:t>Linsen: Brennweite, Sichtfeld, </a:t>
            </a:r>
            <a:r>
              <a:rPr lang="de-DE" dirty="0" err="1"/>
              <a:t>Okularität</a:t>
            </a:r>
            <a:r>
              <a:rPr lang="de-DE" dirty="0"/>
              <a:t>, Augenabstand (IPD)</a:t>
            </a:r>
          </a:p>
          <a:p>
            <a:r>
              <a:rPr lang="de-DE" dirty="0"/>
              <a:t>Display: Auflösung, Kontrast, Helligkeit, Wiederholungsrate</a:t>
            </a:r>
          </a:p>
          <a:p>
            <a:r>
              <a:rPr lang="de-DE" dirty="0"/>
              <a:t>Ergonomie: Größe, Gewicht, Tragekomfort</a:t>
            </a:r>
            <a:endParaRPr lang="en-AT" dirty="0"/>
          </a:p>
        </p:txBody>
      </p:sp>
    </p:spTree>
    <p:extLst>
      <p:ext uri="{BB962C8B-B14F-4D97-AF65-F5344CB8AC3E}">
        <p14:creationId xmlns:p14="http://schemas.microsoft.com/office/powerpoint/2010/main" val="409792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80"/>
                                        </p:tgtEl>
                                        <p:attrNameLst>
                                          <p:attrName>style.opacity</p:attrName>
                                        </p:attrNameLst>
                                      </p:cBhvr>
                                      <p:to>
                                        <p:strVal val="0.25"/>
                                      </p:to>
                                    </p:set>
                                    <p:animEffect filter="image" prLst="opacity: 0.25">
                                      <p:cBhvr rctx="IE">
                                        <p:cTn id="7" dur="indefinite"/>
                                        <p:tgtEl>
                                          <p:spTgt spid="3080"/>
                                        </p:tgtEl>
                                      </p:cBhvr>
                                    </p:animEffect>
                                  </p:childTnLst>
                                </p:cTn>
                              </p:par>
                              <p:par>
                                <p:cTn id="8" presetID="9" presetClass="emph" presetSubtype="0" nodeType="withEffect">
                                  <p:stCondLst>
                                    <p:cond delay="0"/>
                                  </p:stCondLst>
                                  <p:childTnLst>
                                    <p:set>
                                      <p:cBhvr>
                                        <p:cTn id="9" dur="indefinite"/>
                                        <p:tgtEl>
                                          <p:spTgt spid="3074"/>
                                        </p:tgtEl>
                                        <p:attrNameLst>
                                          <p:attrName>style.opacity</p:attrName>
                                        </p:attrNameLst>
                                      </p:cBhvr>
                                      <p:to>
                                        <p:strVal val="0.25"/>
                                      </p:to>
                                    </p:set>
                                    <p:animEffect filter="image" prLst="opacity: 0.25">
                                      <p:cBhvr rctx="IE">
                                        <p:cTn id="10" dur="indefinite"/>
                                        <p:tgtEl>
                                          <p:spTgt spid="3074"/>
                                        </p:tgtEl>
                                      </p:cBhvr>
                                    </p:animEffect>
                                  </p:childTnLst>
                                </p:cTn>
                              </p:par>
                              <p:par>
                                <p:cTn id="11" presetID="9" presetClass="emph" presetSubtype="0" grpId="0" nodeType="withEffect" nodePh="1">
                                  <p:stCondLst>
                                    <p:cond delay="0"/>
                                  </p:stCondLst>
                                  <p:endCondLst>
                                    <p:cond evt="begin" delay="0">
                                      <p:tn val="11"/>
                                    </p:cond>
                                  </p:end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25"/>
                                      </p:to>
                                    </p:set>
                                    <p:animEffect filter="image" prLst="opacity: 0.2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25"/>
                                      </p:to>
                                    </p:set>
                                    <p:animEffect filter="image" prLst="opacity: 0.2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25"/>
                                      </p:to>
                                    </p:set>
                                    <p:animEffect filter="image" prLst="opacity: 0.2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7"/>
                                        </p:tgtEl>
                                        <p:attrNameLst>
                                          <p:attrName>style.opacity</p:attrName>
                                        </p:attrNameLst>
                                      </p:cBhvr>
                                      <p:to>
                                        <p:strVal val="0.25"/>
                                      </p:to>
                                    </p:set>
                                    <p:animEffect filter="image" prLst="opacity: 0.25">
                                      <p:cBhvr rctx="IE">
                                        <p:cTn id="34" dur="indefinite"/>
                                        <p:tgtEl>
                                          <p:spTgt spid="17"/>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9" presetClass="emph" presetSubtype="0" nodeType="withEffect">
                                  <p:stCondLst>
                                    <p:cond delay="0"/>
                                  </p:stCondLst>
                                  <p:childTnLst>
                                    <p:set>
                                      <p:cBhvr>
                                        <p:cTn id="39" dur="indefinite"/>
                                        <p:tgtEl>
                                          <p:spTgt spid="3076"/>
                                        </p:tgtEl>
                                        <p:attrNameLst>
                                          <p:attrName>style.opacity</p:attrName>
                                        </p:attrNameLst>
                                      </p:cBhvr>
                                      <p:to>
                                        <p:strVal val="0.25"/>
                                      </p:to>
                                    </p:set>
                                    <p:animEffect filter="image" prLst="opacity: 0.25">
                                      <p:cBhvr rctx="IE">
                                        <p:cTn id="40" dur="indefinite"/>
                                        <p:tgtEl>
                                          <p:spTgt spid="3076"/>
                                        </p:tgtEl>
                                      </p:cBhvr>
                                    </p:animEffect>
                                  </p:childTnLst>
                                </p:cTn>
                              </p:par>
                              <p:par>
                                <p:cTn id="41" presetID="9" presetClass="emph" presetSubtype="0" nodeType="withEffect">
                                  <p:stCondLst>
                                    <p:cond delay="0"/>
                                  </p:stCondLst>
                                  <p:childTnLst>
                                    <p:set>
                                      <p:cBhvr>
                                        <p:cTn id="42" dur="indefinite"/>
                                        <p:tgtEl>
                                          <p:spTgt spid="3078"/>
                                        </p:tgtEl>
                                        <p:attrNameLst>
                                          <p:attrName>style.opacity</p:attrName>
                                        </p:attrNameLst>
                                      </p:cBhvr>
                                      <p:to>
                                        <p:strVal val="0.25"/>
                                      </p:to>
                                    </p:set>
                                    <p:animEffect filter="image" prLst="opacity: 0.25">
                                      <p:cBhvr rctx="IE">
                                        <p:cTn id="43" dur="indefinite"/>
                                        <p:tgtEl>
                                          <p:spTgt spid="3078"/>
                                        </p:tgtEl>
                                      </p:cBhvr>
                                    </p:animEffect>
                                  </p:childTnLst>
                                </p:cTn>
                              </p:par>
                              <p:par>
                                <p:cTn id="44" presetID="9" presetClass="emph" presetSubtype="0" nodeType="withEffect">
                                  <p:stCondLst>
                                    <p:cond delay="0"/>
                                  </p:stCondLst>
                                  <p:childTnLst>
                                    <p:set>
                                      <p:cBhvr>
                                        <p:cTn id="45" dur="indefinite"/>
                                        <p:tgtEl>
                                          <p:spTgt spid="19"/>
                                        </p:tgtEl>
                                        <p:attrNameLst>
                                          <p:attrName>style.opacity</p:attrName>
                                        </p:attrNameLst>
                                      </p:cBhvr>
                                      <p:to>
                                        <p:strVal val="0.25"/>
                                      </p:to>
                                    </p:set>
                                    <p:animEffect filter="image" prLst="opacity: 0.25">
                                      <p:cBhvr rctx="IE">
                                        <p:cTn id="46" dur="indefinite"/>
                                        <p:tgtEl>
                                          <p:spTgt spid="19"/>
                                        </p:tgtEl>
                                      </p:cBhvr>
                                    </p:animEffect>
                                  </p:childTnLst>
                                </p:cTn>
                              </p:par>
                              <p:par>
                                <p:cTn id="47" presetID="9" presetClass="emph" presetSubtype="0" nodeType="withEffect">
                                  <p:stCondLst>
                                    <p:cond delay="0"/>
                                  </p:stCondLst>
                                  <p:childTnLst>
                                    <p:set>
                                      <p:cBhvr>
                                        <p:cTn id="48" dur="indefinite"/>
                                        <p:tgtEl>
                                          <p:spTgt spid="10"/>
                                        </p:tgtEl>
                                        <p:attrNameLst>
                                          <p:attrName>style.opacity</p:attrName>
                                        </p:attrNameLst>
                                      </p:cBhvr>
                                      <p:to>
                                        <p:strVal val="0.25"/>
                                      </p:to>
                                    </p:set>
                                    <p:animEffect filter="image" prLst="opacity: 0.25">
                                      <p:cBhvr rctx="IE">
                                        <p:cTn id="49" dur="indefinite"/>
                                        <p:tgtEl>
                                          <p:spTgt spid="10"/>
                                        </p:tgtEl>
                                      </p:cBhvr>
                                    </p:animEffect>
                                  </p:childTnLst>
                                </p:cTn>
                              </p:par>
                              <p:par>
                                <p:cTn id="50" presetID="9" presetClass="emph" presetSubtype="0" nodeType="withEffect">
                                  <p:stCondLst>
                                    <p:cond delay="0"/>
                                  </p:stCondLst>
                                  <p:childTnLst>
                                    <p:set>
                                      <p:cBhvr>
                                        <p:cTn id="51" dur="indefinite"/>
                                        <p:tgtEl>
                                          <p:spTgt spid="12"/>
                                        </p:tgtEl>
                                        <p:attrNameLst>
                                          <p:attrName>style.opacity</p:attrName>
                                        </p:attrNameLst>
                                      </p:cBhvr>
                                      <p:to>
                                        <p:strVal val="0.25"/>
                                      </p:to>
                                    </p:set>
                                    <p:animEffect filter="image" prLst="opacity: 0.25">
                                      <p:cBhvr rctx="IE">
                                        <p:cTn id="52" dur="indefinite"/>
                                        <p:tgtEl>
                                          <p:spTgt spid="12"/>
                                        </p:tgtEl>
                                      </p:cBhvr>
                                    </p:animEffect>
                                  </p:childTnLst>
                                </p:cTn>
                              </p:par>
                              <p:par>
                                <p:cTn id="53" presetID="9" presetClass="emph" presetSubtype="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18"/>
                                        </p:tgtEl>
                                        <p:attrNameLst>
                                          <p:attrName>style.opacity</p:attrName>
                                        </p:attrNameLst>
                                      </p:cBhvr>
                                      <p:to>
                                        <p:strVal val="0.25"/>
                                      </p:to>
                                    </p:set>
                                    <p:animEffect filter="image" prLst="opacity: 0.25">
                                      <p:cBhvr rctx="IE">
                                        <p:cTn id="58" dur="indefinite"/>
                                        <p:tgtEl>
                                          <p:spTgt spid="18"/>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80059" y="1540230"/>
            <a:ext cx="2751871" cy="207007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kern="1200">
                <a:solidFill>
                  <a:srgbClr val="FFFFFF"/>
                </a:solidFill>
                <a:latin typeface="+mj-lt"/>
                <a:ea typeface="+mj-ea"/>
                <a:cs typeface="+mj-cs"/>
              </a:rPr>
              <a:t>Background smeerws</a:t>
            </a:r>
          </a:p>
        </p:txBody>
      </p:sp>
      <p:sp>
        <p:nvSpPr>
          <p:cNvPr id="68" name="Google Shape;68;p15"/>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285750" indent="-228600" defTabSz="914400">
              <a:spcAft>
                <a:spcPts val="600"/>
              </a:spcAft>
              <a:buFont typeface="Arial" panose="020B0604020202020204" pitchFamily="34" charset="0"/>
              <a:buChar char="•"/>
            </a:pPr>
            <a:r>
              <a:rPr lang="en-US" sz="1800">
                <a:solidFill>
                  <a:srgbClr val="000000"/>
                </a:solidFill>
              </a:rPr>
              <a:t>HTBLA Bad Ischl, Schwerpunkt Ernährungslehre</a:t>
            </a:r>
          </a:p>
          <a:p>
            <a:pPr marL="285750" indent="-228600" defTabSz="914400">
              <a:spcAft>
                <a:spcPts val="600"/>
              </a:spcAft>
              <a:buFont typeface="Arial" panose="020B0604020202020204" pitchFamily="34" charset="0"/>
              <a:buChar char="•"/>
            </a:pPr>
            <a:r>
              <a:rPr lang="en-US" sz="1800">
                <a:solidFill>
                  <a:srgbClr val="000000"/>
                </a:solidFill>
              </a:rPr>
              <a:t>Gastgewerbe</a:t>
            </a:r>
          </a:p>
          <a:p>
            <a:pPr marL="285750" indent="-228600" defTabSz="914400">
              <a:spcAft>
                <a:spcPts val="600"/>
              </a:spcAft>
              <a:buFont typeface="Arial" panose="020B0604020202020204" pitchFamily="34" charset="0"/>
              <a:buChar char="•"/>
            </a:pPr>
            <a:r>
              <a:rPr lang="en-US" sz="1800">
                <a:solidFill>
                  <a:srgbClr val="000000"/>
                </a:solidFill>
              </a:rPr>
              <a:t>Studium Informatik, FB Computerwissenschaften in Salzburg</a:t>
            </a:r>
          </a:p>
          <a:p>
            <a:pPr marL="285750" indent="-228600" defTabSz="914400">
              <a:spcAft>
                <a:spcPts val="600"/>
              </a:spcAft>
              <a:buFont typeface="Arial" panose="020B0604020202020204" pitchFamily="34" charset="0"/>
              <a:buChar char="•"/>
            </a:pPr>
            <a:r>
              <a:rPr lang="en-US" sz="1800">
                <a:solidFill>
                  <a:srgbClr val="000000"/>
                </a:solidFill>
              </a:rPr>
              <a:t>Projektarbeit/Referentin Universität, Netzwerktechnik Red Bull</a:t>
            </a:r>
          </a:p>
          <a:p>
            <a:pPr marL="285750" indent="-228600" defTabSz="914400">
              <a:spcAft>
                <a:spcPts val="600"/>
              </a:spcAft>
              <a:buFont typeface="Arial" panose="020B0604020202020204" pitchFamily="34" charset="0"/>
              <a:buChar char="•"/>
            </a:pPr>
            <a:r>
              <a:rPr lang="en-US" sz="1800">
                <a:solidFill>
                  <a:srgbClr val="000000"/>
                </a:solidFill>
              </a:rPr>
              <a:t>Wissenschaftliches Arbeiten Fachgebiete Human Robot Interaction und Autonomes Fahren, Center for Human Computer Interaction, Universität Salzburg</a:t>
            </a:r>
          </a:p>
        </p:txBody>
      </p:sp>
      <p:sp>
        <p:nvSpPr>
          <p:cNvPr id="5" name="Slide Number Placeholder 4">
            <a:extLst>
              <a:ext uri="{FF2B5EF4-FFF2-40B4-BE49-F238E27FC236}">
                <a16:creationId xmlns:a16="http://schemas.microsoft.com/office/drawing/2014/main" id="{148D81B1-9C4A-48C2-A68E-3BCBC1431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539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1DC1-4ECB-43B6-B461-0E9028489A59}"/>
              </a:ext>
            </a:extLst>
          </p:cNvPr>
          <p:cNvSpPr>
            <a:spLocks noGrp="1"/>
          </p:cNvSpPr>
          <p:nvPr>
            <p:ph type="title"/>
          </p:nvPr>
        </p:nvSpPr>
        <p:spPr/>
        <p:txBody>
          <a:bodyPr/>
          <a:lstStyle/>
          <a:p>
            <a:r>
              <a:rPr lang="en-US" dirty="0"/>
              <a:t>XR </a:t>
            </a:r>
            <a:r>
              <a:rPr lang="en-US" dirty="0" err="1"/>
              <a:t>Ausprobieren</a:t>
            </a:r>
            <a:r>
              <a:rPr lang="en-US" dirty="0"/>
              <a:t>		</a:t>
            </a:r>
            <a:endParaRPr lang="en-AT" dirty="0"/>
          </a:p>
        </p:txBody>
      </p:sp>
      <p:sp>
        <p:nvSpPr>
          <p:cNvPr id="3" name="Text Placeholder 2">
            <a:extLst>
              <a:ext uri="{FF2B5EF4-FFF2-40B4-BE49-F238E27FC236}">
                <a16:creationId xmlns:a16="http://schemas.microsoft.com/office/drawing/2014/main" id="{53ABFBD9-726F-48DD-A35C-C7C749C28F7A}"/>
              </a:ext>
            </a:extLst>
          </p:cNvPr>
          <p:cNvSpPr>
            <a:spLocks noGrp="1"/>
          </p:cNvSpPr>
          <p:nvPr>
            <p:ph type="body" idx="1"/>
          </p:nvPr>
        </p:nvSpPr>
        <p:spPr/>
        <p:txBody>
          <a:bodyPr/>
          <a:lstStyle/>
          <a:p>
            <a:r>
              <a:rPr lang="en-US" dirty="0"/>
              <a:t>Sport: Beat Saber, </a:t>
            </a:r>
            <a:r>
              <a:rPr lang="en-US" dirty="0" err="1"/>
              <a:t>BoxVR</a:t>
            </a:r>
            <a:endParaRPr lang="en-US" dirty="0"/>
          </a:p>
          <a:p>
            <a:r>
              <a:rPr lang="en-US" dirty="0"/>
              <a:t>Blank </a:t>
            </a:r>
            <a:r>
              <a:rPr lang="en-US" dirty="0" err="1"/>
              <a:t>Challencge</a:t>
            </a:r>
            <a:endParaRPr lang="en-AT" dirty="0"/>
          </a:p>
        </p:txBody>
      </p:sp>
      <p:sp>
        <p:nvSpPr>
          <p:cNvPr id="4" name="Slide Number Placeholder 3">
            <a:extLst>
              <a:ext uri="{FF2B5EF4-FFF2-40B4-BE49-F238E27FC236}">
                <a16:creationId xmlns:a16="http://schemas.microsoft.com/office/drawing/2014/main" id="{12B1F6F9-3F09-4D25-B275-2034E84C5C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233213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rPr>
              <a:t>Unboxing Technology</a:t>
            </a: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61</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34537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73E2F32-E54E-4793-9A43-FE5B550AEE79}"/>
                  </a:ext>
                </a:extLst>
              </p14:cNvPr>
              <p14:cNvContentPartPr/>
              <p14:nvPr/>
            </p14:nvContentPartPr>
            <p14:xfrm>
              <a:off x="322457" y="1093495"/>
              <a:ext cx="3601440" cy="485280"/>
            </p14:xfrm>
          </p:contentPart>
        </mc:Choice>
        <mc:Fallback xmlns="">
          <p:pic>
            <p:nvPicPr>
              <p:cNvPr id="5" name="Ink 4">
                <a:extLst>
                  <a:ext uri="{FF2B5EF4-FFF2-40B4-BE49-F238E27FC236}">
                    <a16:creationId xmlns:a16="http://schemas.microsoft.com/office/drawing/2014/main" id="{173E2F32-E54E-4793-9A43-FE5B550AEE79}"/>
                  </a:ext>
                </a:extLst>
              </p:cNvPr>
              <p:cNvPicPr/>
              <p:nvPr/>
            </p:nvPicPr>
            <p:blipFill>
              <a:blip r:embed="rId4"/>
              <a:stretch>
                <a:fillRect/>
              </a:stretch>
            </p:blipFill>
            <p:spPr>
              <a:xfrm>
                <a:off x="304457" y="1075495"/>
                <a:ext cx="3637080" cy="52092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50"/>
          <p:cNvSpPr txBox="1">
            <a:spLocks noGrp="1"/>
          </p:cNvSpPr>
          <p:nvPr>
            <p:ph type="body" idx="1"/>
          </p:nvPr>
        </p:nvSpPr>
        <p:spPr>
          <a:xfrm>
            <a:off x="729982" y="158974"/>
            <a:ext cx="7946221"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IOT ● Effizienzsteigerung ● Kollaboratives Arbeiten ● Weniger Reisen</a:t>
            </a:r>
            <a:endParaRPr dirty="0"/>
          </a:p>
        </p:txBody>
      </p:sp>
      <p:sp>
        <p:nvSpPr>
          <p:cNvPr id="2" name="Slide Number Placeholder 1">
            <a:extLst>
              <a:ext uri="{FF2B5EF4-FFF2-40B4-BE49-F238E27FC236}">
                <a16:creationId xmlns:a16="http://schemas.microsoft.com/office/drawing/2014/main" id="{1BE3E428-B629-474B-B4CC-E394FDE01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291" name="Google Shape;291;p50"/>
          <p:cNvPicPr preferRelativeResize="0"/>
          <p:nvPr/>
        </p:nvPicPr>
        <p:blipFill>
          <a:blip r:embed="rId3">
            <a:alphaModFix/>
          </a:blip>
          <a:stretch>
            <a:fillRect/>
          </a:stretch>
        </p:blipFill>
        <p:spPr>
          <a:xfrm>
            <a:off x="261616" y="837384"/>
            <a:ext cx="3395075" cy="1842125"/>
          </a:xfrm>
          <a:prstGeom prst="rect">
            <a:avLst/>
          </a:prstGeom>
          <a:noFill/>
          <a:ln>
            <a:noFill/>
          </a:ln>
        </p:spPr>
      </p:pic>
      <p:pic>
        <p:nvPicPr>
          <p:cNvPr id="292" name="Google Shape;292;p5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593319" y="566600"/>
            <a:ext cx="3395076" cy="1990094"/>
          </a:xfrm>
          <a:prstGeom prst="rect">
            <a:avLst/>
          </a:prstGeom>
          <a:noFill/>
          <a:ln>
            <a:noFill/>
          </a:ln>
        </p:spPr>
      </p:pic>
      <p:pic>
        <p:nvPicPr>
          <p:cNvPr id="3" name="Google Shape;299;p51" descr="While VR may be the big trend at this year's Consumer Electronic Show, augmented reality is not far behind. When Microsoft unveiled its Hololens headset last year, people were amazed by its potential. Now other companies like DAQRI are taking AR to the next level. Their AR helmet is geared toward helping industrial workers with complex tasks. Plus, it lets you see thermo-vision. Who doesn't want to be able to see in thermo-vision.&#10;&#10;Produced by Corey Protin.&#10;&#10;Read more: http://www.techinsider.io/&#10;&#10;FACEBOOK: https://www.facebook.com/techinsider&#10;TWITTER: https://twitter.com/techinsider&#10;INSTAGRAM: https://instagram.com/tech_insider/&#10;TUMBLR: http://techinsider.tumblr.com/" title="Smart construction helmet">
            <a:hlinkClick r:id="rId5"/>
            <a:extLst>
              <a:ext uri="{FF2B5EF4-FFF2-40B4-BE49-F238E27FC236}">
                <a16:creationId xmlns:a16="http://schemas.microsoft.com/office/drawing/2014/main" id="{D872E2A2-BCB2-460E-8E10-0A905FE04568}"/>
              </a:ext>
            </a:extLst>
          </p:cNvPr>
          <p:cNvPicPr preferRelativeResize="0"/>
          <p:nvPr/>
        </p:nvPicPr>
        <p:blipFill>
          <a:blip r:embed="rId6">
            <a:alphaModFix/>
          </a:blip>
          <a:stretch>
            <a:fillRect/>
          </a:stretch>
        </p:blipFill>
        <p:spPr>
          <a:xfrm>
            <a:off x="242544" y="3059575"/>
            <a:ext cx="2462463" cy="1997242"/>
          </a:xfrm>
          <a:prstGeom prst="rect">
            <a:avLst/>
          </a:prstGeom>
          <a:noFill/>
          <a:ln>
            <a:noFill/>
          </a:ln>
        </p:spPr>
      </p:pic>
      <p:pic>
        <p:nvPicPr>
          <p:cNvPr id="4" name="Google Shape;306;p52" descr="AR SOLUTIONS FOR YOUR INDUSTRY&#10;&#10;DAQRI smart devices enable new ways of working and the next level of workforce productivity.&#10;&#10;AEC &amp; DESIGN&#10;Bring 3D models and designs from concept to reality. See your designs in a new way and in stunning, true 3D. Review models quickly and collaborate with designers, engineers, architects, and clients.&#10;&#10;CONSTRUCTION&#10;Mortenson, a leader in the world of construction, and Autodesk’s revolutionary BIM360 cloud service and software, combined with DAQRI Smart Helmet, have successfully delivered augmented designs to the worksite.&#10;&#10;MANUFACTURING&#10;Visualize work instructions, quickly train and educate your workforce, and see 3D prototypes before they are built. Make IoT data come to life in real-world scenarios. Professional-grade AR can drastically improve a variety of manufacturing scenarios.&#10;&#10;HEALTHCARE&#10;Bring AR to medical training. Plan surgeries before they happen with detailed 3D visualizations. For example, DAQRI and Touch Surgery are working together to train future surgeons using enhanced instructions.&#10;&#10;ENERGY &amp; UTILITIES&#10;DAQRI professional-grade AR enables a wide range of functions even in the most challenging industries. Connect field engineers to remote experts. Display work instructions. Capture data and analysis for compliance and process improvement.&#10;&#10;EDUCATION&#10;Bring learning and research to life in 3D. AR creates new ways to learn by introducing 3D and digital data into the real-world. Unlock the imaginations of your students when they can see what is possible with DAQRI AR." title="Capabilities of DAQRI Smart Glasses">
            <a:hlinkClick r:id="rId7"/>
            <a:extLst>
              <a:ext uri="{FF2B5EF4-FFF2-40B4-BE49-F238E27FC236}">
                <a16:creationId xmlns:a16="http://schemas.microsoft.com/office/drawing/2014/main" id="{072453B9-BDDC-4120-9808-2B6B59E5BFB3}"/>
              </a:ext>
            </a:extLst>
          </p:cNvPr>
          <p:cNvPicPr preferRelativeResize="0"/>
          <p:nvPr/>
        </p:nvPicPr>
        <p:blipFill>
          <a:blip r:embed="rId8">
            <a:alphaModFix/>
          </a:blip>
          <a:stretch>
            <a:fillRect/>
          </a:stretch>
        </p:blipFill>
        <p:spPr>
          <a:xfrm>
            <a:off x="2861223" y="3059575"/>
            <a:ext cx="2321828" cy="1997242"/>
          </a:xfrm>
          <a:prstGeom prst="rect">
            <a:avLst/>
          </a:prstGeom>
          <a:noFill/>
          <a:ln>
            <a:noFill/>
          </a:ln>
        </p:spPr>
      </p:pic>
      <p:pic>
        <p:nvPicPr>
          <p:cNvPr id="5" name="Picture 4">
            <a:hlinkClick r:id="rId9"/>
            <a:extLst>
              <a:ext uri="{FF2B5EF4-FFF2-40B4-BE49-F238E27FC236}">
                <a16:creationId xmlns:a16="http://schemas.microsoft.com/office/drawing/2014/main" id="{65CD3FEE-50A0-4D72-BAF1-21191AE9211B}"/>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306496" y="3059575"/>
            <a:ext cx="3465242" cy="1997242"/>
          </a:xfrm>
          <a:prstGeom prst="rect">
            <a:avLst/>
          </a:prstGeom>
        </p:spPr>
      </p:pic>
      <p:pic>
        <p:nvPicPr>
          <p:cNvPr id="6" name="Graphic 5">
            <a:extLst>
              <a:ext uri="{FF2B5EF4-FFF2-40B4-BE49-F238E27FC236}">
                <a16:creationId xmlns:a16="http://schemas.microsoft.com/office/drawing/2014/main" id="{2DF32C98-064F-4A43-8C5E-8BE8807A9A74}"/>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14118" y="4236008"/>
            <a:ext cx="1063534" cy="1063534"/>
          </a:xfrm>
          <a:prstGeom prst="rect">
            <a:avLst/>
          </a:prstGeom>
        </p:spPr>
      </p:pic>
      <p:pic>
        <p:nvPicPr>
          <p:cNvPr id="290" name="Google Shape;290;p50"/>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3124986" y="545902"/>
            <a:ext cx="2581835" cy="22760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Room Scale Projection </a:t>
            </a:r>
          </a:p>
          <a:p>
            <a:pPr lvl="1">
              <a:spcBef>
                <a:spcPts val="0"/>
              </a:spcBef>
            </a:pPr>
            <a:r>
              <a:rPr lang="en-US" b="1" dirty="0"/>
              <a:t>CAVE, multi-wall environment </a:t>
            </a:r>
          </a:p>
        </p:txBody>
      </p:sp>
      <p:pic>
        <p:nvPicPr>
          <p:cNvPr id="6" name="Picture 5">
            <a:extLst>
              <a:ext uri="{FF2B5EF4-FFF2-40B4-BE49-F238E27FC236}">
                <a16:creationId xmlns:a16="http://schemas.microsoft.com/office/drawing/2014/main" id="{49CE2CAA-CC41-4EC8-89BF-A361A87A6CE9}"/>
              </a:ext>
            </a:extLst>
          </p:cNvPr>
          <p:cNvPicPr>
            <a:picLocks noChangeAspect="1"/>
          </p:cNvPicPr>
          <p:nvPr/>
        </p:nvPicPr>
        <p:blipFill>
          <a:blip r:embed="rId3"/>
          <a:stretch>
            <a:fillRect/>
          </a:stretch>
        </p:blipFill>
        <p:spPr>
          <a:xfrm>
            <a:off x="240264" y="1869391"/>
            <a:ext cx="5335585" cy="3274109"/>
          </a:xfrm>
          <a:prstGeom prst="rect">
            <a:avLst/>
          </a:prstGeom>
        </p:spPr>
      </p:pic>
      <p:pic>
        <p:nvPicPr>
          <p:cNvPr id="7" name="Picture 6">
            <a:extLst>
              <a:ext uri="{FF2B5EF4-FFF2-40B4-BE49-F238E27FC236}">
                <a16:creationId xmlns:a16="http://schemas.microsoft.com/office/drawing/2014/main" id="{7D5C5368-3999-4A46-A9AF-A41F4D302DF3}"/>
              </a:ext>
            </a:extLst>
          </p:cNvPr>
          <p:cNvPicPr>
            <a:picLocks noChangeAspect="1"/>
          </p:cNvPicPr>
          <p:nvPr/>
        </p:nvPicPr>
        <p:blipFill>
          <a:blip r:embed="rId4"/>
          <a:stretch>
            <a:fillRect/>
          </a:stretch>
        </p:blipFill>
        <p:spPr>
          <a:xfrm>
            <a:off x="6368664" y="1727100"/>
            <a:ext cx="2775336" cy="3416400"/>
          </a:xfrm>
          <a:prstGeom prst="rect">
            <a:avLst/>
          </a:prstGeom>
        </p:spPr>
      </p:pic>
      <p:sp>
        <p:nvSpPr>
          <p:cNvPr id="8" name="TextBox 7">
            <a:extLst>
              <a:ext uri="{FF2B5EF4-FFF2-40B4-BE49-F238E27FC236}">
                <a16:creationId xmlns:a16="http://schemas.microsoft.com/office/drawing/2014/main" id="{0CD12F9C-91BC-4351-AB05-7BC097E415F8}"/>
              </a:ext>
            </a:extLst>
          </p:cNvPr>
          <p:cNvSpPr txBox="1"/>
          <p:nvPr/>
        </p:nvSpPr>
        <p:spPr>
          <a:xfrm>
            <a:off x="6368664" y="1382726"/>
            <a:ext cx="1283236" cy="300082"/>
          </a:xfrm>
          <a:prstGeom prst="rect">
            <a:avLst/>
          </a:prstGeom>
          <a:noFill/>
        </p:spPr>
        <p:txBody>
          <a:bodyPr wrap="none" rtlCol="0">
            <a:spAutoFit/>
          </a:bodyPr>
          <a:lstStyle/>
          <a:p>
            <a:r>
              <a:rPr lang="de-DE" sz="1350" dirty="0"/>
              <a:t>MAN Ansfelden</a:t>
            </a:r>
            <a:endParaRPr lang="en-AT" sz="1350" dirty="0"/>
          </a:p>
        </p:txBody>
      </p:sp>
      <p:pic>
        <p:nvPicPr>
          <p:cNvPr id="4" name="Graphic 3">
            <a:extLst>
              <a:ext uri="{FF2B5EF4-FFF2-40B4-BE49-F238E27FC236}">
                <a16:creationId xmlns:a16="http://schemas.microsoft.com/office/drawing/2014/main" id="{BBB12CC8-97FB-4939-B594-AC327286B55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78515" y="3991025"/>
            <a:ext cx="1063534" cy="1063534"/>
          </a:xfrm>
          <a:prstGeom prst="rect">
            <a:avLst/>
          </a:prstGeom>
        </p:spPr>
      </p:pic>
    </p:spTree>
    <p:extLst>
      <p:ext uri="{BB962C8B-B14F-4D97-AF65-F5344CB8AC3E}">
        <p14:creationId xmlns:p14="http://schemas.microsoft.com/office/powerpoint/2010/main" val="2288616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861D0C2-5F30-4611-AD62-464A2BFC81D8}"/>
                  </a:ext>
                </a:extLst>
              </p14:cNvPr>
              <p14:cNvContentPartPr/>
              <p14:nvPr/>
            </p14:nvContentPartPr>
            <p14:xfrm>
              <a:off x="448097" y="1493815"/>
              <a:ext cx="3229200" cy="408960"/>
            </p14:xfrm>
          </p:contentPart>
        </mc:Choice>
        <mc:Fallback xmlns="">
          <p:pic>
            <p:nvPicPr>
              <p:cNvPr id="3" name="Ink 2">
                <a:extLst>
                  <a:ext uri="{FF2B5EF4-FFF2-40B4-BE49-F238E27FC236}">
                    <a16:creationId xmlns:a16="http://schemas.microsoft.com/office/drawing/2014/main" id="{E861D0C2-5F30-4611-AD62-464A2BFC81D8}"/>
                  </a:ext>
                </a:extLst>
              </p:cNvPr>
              <p:cNvPicPr/>
              <p:nvPr/>
            </p:nvPicPr>
            <p:blipFill>
              <a:blip r:embed="rId4"/>
              <a:stretch>
                <a:fillRect/>
              </a:stretch>
            </p:blipFill>
            <p:spPr>
              <a:xfrm>
                <a:off x="430097" y="1475815"/>
                <a:ext cx="3264840" cy="444600"/>
              </a:xfrm>
              <a:prstGeom prst="rect">
                <a:avLst/>
              </a:prstGeom>
            </p:spPr>
          </p:pic>
        </mc:Fallback>
      </mc:AlternateContent>
    </p:spTree>
    <p:extLst>
      <p:ext uri="{BB962C8B-B14F-4D97-AF65-F5344CB8AC3E}">
        <p14:creationId xmlns:p14="http://schemas.microsoft.com/office/powerpoint/2010/main" val="2373338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Marketing/Advertising</a:t>
            </a:r>
            <a:endParaRPr/>
          </a:p>
        </p:txBody>
      </p:sp>
      <p:sp>
        <p:nvSpPr>
          <p:cNvPr id="312" name="Google Shape;312;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EB569FAA-51F9-407A-A8BC-2E7121557C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313" name="Google Shape;313;p53"/>
          <p:cNvPicPr preferRelativeResize="0"/>
          <p:nvPr/>
        </p:nvPicPr>
        <p:blipFill>
          <a:blip r:embed="rId3">
            <a:alphaModFix/>
          </a:blip>
          <a:stretch>
            <a:fillRect/>
          </a:stretch>
        </p:blipFill>
        <p:spPr>
          <a:xfrm>
            <a:off x="7511010" y="1862111"/>
            <a:ext cx="1922895" cy="1419277"/>
          </a:xfrm>
          <a:prstGeom prst="rect">
            <a:avLst/>
          </a:prstGeom>
          <a:noFill/>
          <a:ln>
            <a:noFill/>
          </a:ln>
        </p:spPr>
      </p:pic>
      <p:pic>
        <p:nvPicPr>
          <p:cNvPr id="314" name="Google Shape;314;p5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855692" y="157826"/>
            <a:ext cx="2132458" cy="1310537"/>
          </a:xfrm>
          <a:prstGeom prst="rect">
            <a:avLst/>
          </a:prstGeom>
          <a:noFill/>
          <a:ln>
            <a:noFill/>
          </a:ln>
        </p:spPr>
      </p:pic>
      <p:pic>
        <p:nvPicPr>
          <p:cNvPr id="315" name="Google Shape;315;p53"/>
          <p:cNvPicPr preferRelativeResize="0"/>
          <p:nvPr/>
        </p:nvPicPr>
        <p:blipFill>
          <a:blip r:embed="rId5">
            <a:alphaModFix/>
          </a:blip>
          <a:stretch>
            <a:fillRect/>
          </a:stretch>
        </p:blipFill>
        <p:spPr>
          <a:xfrm>
            <a:off x="4661923" y="175074"/>
            <a:ext cx="1554398" cy="849151"/>
          </a:xfrm>
          <a:prstGeom prst="rect">
            <a:avLst/>
          </a:prstGeom>
          <a:noFill/>
          <a:ln>
            <a:noFill/>
          </a:ln>
        </p:spPr>
      </p:pic>
      <p:pic>
        <p:nvPicPr>
          <p:cNvPr id="3" name="Google Shape;322;p54" descr="For all the best in AR and VR News: http://www.uploadvr.com&#10;&#10;Follow us for up-to-the-minute updates:&#10;&#10;📘  Facebook: https://www.facebook.com/uploadvr/&#10;🐦 Twitter: https://twitter.com/UploadVR&#10;🎥 Twitch: https://www.twitch.tv/uploadvr" title="ModiFace Augmented Reality Hair Coloration Demo">
            <a:hlinkClick r:id="rId6"/>
            <a:extLst>
              <a:ext uri="{FF2B5EF4-FFF2-40B4-BE49-F238E27FC236}">
                <a16:creationId xmlns:a16="http://schemas.microsoft.com/office/drawing/2014/main" id="{FF181F05-C08A-4B61-9C24-5F9134E5CFDB}"/>
              </a:ext>
            </a:extLst>
          </p:cNvPr>
          <p:cNvPicPr preferRelativeResize="0"/>
          <p:nvPr/>
        </p:nvPicPr>
        <p:blipFill>
          <a:blip r:embed="rId7">
            <a:alphaModFix/>
          </a:blip>
          <a:stretch>
            <a:fillRect/>
          </a:stretch>
        </p:blipFill>
        <p:spPr>
          <a:xfrm>
            <a:off x="311700" y="1152475"/>
            <a:ext cx="2132458" cy="1869856"/>
          </a:xfrm>
          <a:prstGeom prst="rect">
            <a:avLst/>
          </a:prstGeom>
          <a:noFill/>
          <a:ln>
            <a:noFill/>
          </a:ln>
        </p:spPr>
      </p:pic>
      <p:pic>
        <p:nvPicPr>
          <p:cNvPr id="4" name="Google Shape;329;p55" descr="This focus on digital innovation aligns perfectly with L’Oréal’s DNA; innovation is at the core of everything we do. Artificial intelligence, augmented reality, data, automatic statistical learning – all of these technological advances are reinventing the world of beauty.&#10;&#10;The YouTube channel invites you to discover more about L'Oréal’s global mission: Beauty for all, Research &amp; Innovation, Commitments and Careers at L'Oréal. Subscribe now! &#10; Follow us for more on #beautytech, #innovations , beauty #technologies, #sustainable impact, #leadership and #careers tips&#10;● L'Oréal Group website http://www.loreal.com/ and https://careers.loreal.com&#10;● Facebook https://www.facebook.com/loreal&#10;● Twitter https://twitter.com/loreal&#10;● Instagram https://instagram.com/loreal&#10;● LinkedIn https://www.linkedin.com/company/1662" title="The Digital Transformation at L'Oréal EN">
            <a:hlinkClick r:id="rId8"/>
            <a:extLst>
              <a:ext uri="{FF2B5EF4-FFF2-40B4-BE49-F238E27FC236}">
                <a16:creationId xmlns:a16="http://schemas.microsoft.com/office/drawing/2014/main" id="{C9F9121A-985F-4532-80D1-7D398685041F}"/>
              </a:ext>
            </a:extLst>
          </p:cNvPr>
          <p:cNvPicPr preferRelativeResize="0"/>
          <p:nvPr/>
        </p:nvPicPr>
        <p:blipFill>
          <a:blip r:embed="rId9">
            <a:alphaModFix/>
          </a:blip>
          <a:stretch>
            <a:fillRect/>
          </a:stretch>
        </p:blipFill>
        <p:spPr>
          <a:xfrm>
            <a:off x="-465921" y="1943995"/>
            <a:ext cx="2043953" cy="1419277"/>
          </a:xfrm>
          <a:prstGeom prst="rect">
            <a:avLst/>
          </a:prstGeom>
          <a:noFill/>
          <a:ln>
            <a:noFill/>
          </a:ln>
        </p:spPr>
      </p:pic>
      <p:pic>
        <p:nvPicPr>
          <p:cNvPr id="5" name="Google Shape;336;p56" title="Timberland Augmented Reality Campaign">
            <a:hlinkClick r:id="rId10"/>
            <a:extLst>
              <a:ext uri="{FF2B5EF4-FFF2-40B4-BE49-F238E27FC236}">
                <a16:creationId xmlns:a16="http://schemas.microsoft.com/office/drawing/2014/main" id="{78633BC2-B4A1-4045-843E-0A7FDAC75561}"/>
              </a:ext>
            </a:extLst>
          </p:cNvPr>
          <p:cNvPicPr preferRelativeResize="0"/>
          <p:nvPr/>
        </p:nvPicPr>
        <p:blipFill>
          <a:blip r:embed="rId11">
            <a:alphaModFix/>
          </a:blip>
          <a:stretch>
            <a:fillRect/>
          </a:stretch>
        </p:blipFill>
        <p:spPr>
          <a:xfrm>
            <a:off x="311700" y="3650087"/>
            <a:ext cx="2027676" cy="1583041"/>
          </a:xfrm>
          <a:prstGeom prst="rect">
            <a:avLst/>
          </a:prstGeom>
          <a:noFill/>
          <a:ln>
            <a:noFill/>
          </a:ln>
        </p:spPr>
      </p:pic>
      <p:pic>
        <p:nvPicPr>
          <p:cNvPr id="7" name="Picture 6">
            <a:extLst>
              <a:ext uri="{FF2B5EF4-FFF2-40B4-BE49-F238E27FC236}">
                <a16:creationId xmlns:a16="http://schemas.microsoft.com/office/drawing/2014/main" id="{A3A6FEC2-F6EB-43FB-9C08-8FC4F412C2C2}"/>
              </a:ext>
            </a:extLst>
          </p:cNvPr>
          <p:cNvPicPr>
            <a:picLocks noChangeAspect="1"/>
          </p:cNvPicPr>
          <p:nvPr/>
        </p:nvPicPr>
        <p:blipFill>
          <a:blip r:embed="rId12"/>
          <a:stretch>
            <a:fillRect/>
          </a:stretch>
        </p:blipFill>
        <p:spPr>
          <a:xfrm>
            <a:off x="2705550" y="1603113"/>
            <a:ext cx="4571999" cy="2560473"/>
          </a:xfrm>
          <a:prstGeom prst="rect">
            <a:avLst/>
          </a:prstGeom>
        </p:spPr>
      </p:pic>
      <p:pic>
        <p:nvPicPr>
          <p:cNvPr id="9" name="Picture 8">
            <a:extLst>
              <a:ext uri="{FF2B5EF4-FFF2-40B4-BE49-F238E27FC236}">
                <a16:creationId xmlns:a16="http://schemas.microsoft.com/office/drawing/2014/main" id="{BA8201C9-0E48-43A0-BC4D-893F61E182D2}"/>
              </a:ext>
            </a:extLst>
          </p:cNvPr>
          <p:cNvPicPr>
            <a:picLocks noChangeAspect="1"/>
          </p:cNvPicPr>
          <p:nvPr/>
        </p:nvPicPr>
        <p:blipFill>
          <a:blip r:embed="rId13"/>
          <a:stretch>
            <a:fillRect/>
          </a:stretch>
        </p:blipFill>
        <p:spPr>
          <a:xfrm>
            <a:off x="6224063" y="3484059"/>
            <a:ext cx="2262193" cy="216963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25FC27-EC75-4F09-962D-B38EEDDAD04B}"/>
                  </a:ext>
                </a:extLst>
              </p14:cNvPr>
              <p14:cNvContentPartPr/>
              <p14:nvPr/>
            </p14:nvContentPartPr>
            <p14:xfrm>
              <a:off x="430457" y="1704055"/>
              <a:ext cx="2308320" cy="426960"/>
            </p14:xfrm>
          </p:contentPart>
        </mc:Choice>
        <mc:Fallback xmlns="">
          <p:pic>
            <p:nvPicPr>
              <p:cNvPr id="5" name="Ink 4">
                <a:extLst>
                  <a:ext uri="{FF2B5EF4-FFF2-40B4-BE49-F238E27FC236}">
                    <a16:creationId xmlns:a16="http://schemas.microsoft.com/office/drawing/2014/main" id="{D125FC27-EC75-4F09-962D-B38EEDDAD04B}"/>
                  </a:ext>
                </a:extLst>
              </p:cNvPr>
              <p:cNvPicPr/>
              <p:nvPr/>
            </p:nvPicPr>
            <p:blipFill>
              <a:blip r:embed="rId4"/>
              <a:stretch>
                <a:fillRect/>
              </a:stretch>
            </p:blipFill>
            <p:spPr>
              <a:xfrm>
                <a:off x="412457" y="1686055"/>
                <a:ext cx="2343960" cy="462600"/>
              </a:xfrm>
              <a:prstGeom prst="rect">
                <a:avLst/>
              </a:prstGeom>
            </p:spPr>
          </p:pic>
        </mc:Fallback>
      </mc:AlternateContent>
    </p:spTree>
    <p:extLst>
      <p:ext uri="{BB962C8B-B14F-4D97-AF65-F5344CB8AC3E}">
        <p14:creationId xmlns:p14="http://schemas.microsoft.com/office/powerpoint/2010/main" val="3493827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A35F1-C099-43B3-B2A3-D35802FBF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43" name="Google Shape;343;p57"/>
          <p:cNvPicPr preferRelativeResize="0"/>
          <p:nvPr/>
        </p:nvPicPr>
        <p:blipFill>
          <a:blip r:embed="rId3">
            <a:alphaModFix/>
          </a:blip>
          <a:stretch>
            <a:fillRect/>
          </a:stretch>
        </p:blipFill>
        <p:spPr>
          <a:xfrm>
            <a:off x="179992" y="2225312"/>
            <a:ext cx="3652975" cy="2045650"/>
          </a:xfrm>
          <a:prstGeom prst="rect">
            <a:avLst/>
          </a:prstGeom>
          <a:noFill/>
          <a:ln>
            <a:noFill/>
          </a:ln>
        </p:spPr>
      </p:pic>
      <p:pic>
        <p:nvPicPr>
          <p:cNvPr id="344" name="Google Shape;344;p5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983284" y="312317"/>
            <a:ext cx="2090775" cy="4305425"/>
          </a:xfrm>
          <a:prstGeom prst="rect">
            <a:avLst/>
          </a:prstGeom>
          <a:noFill/>
          <a:ln>
            <a:noFill/>
          </a:ln>
        </p:spPr>
      </p:pic>
      <p:pic>
        <p:nvPicPr>
          <p:cNvPr id="345" name="Google Shape;345;p57"/>
          <p:cNvPicPr preferRelativeResize="0"/>
          <p:nvPr/>
        </p:nvPicPr>
        <p:blipFill>
          <a:blip r:embed="rId5">
            <a:alphaModFix/>
          </a:blip>
          <a:stretch>
            <a:fillRect/>
          </a:stretch>
        </p:blipFill>
        <p:spPr>
          <a:xfrm>
            <a:off x="168535" y="312317"/>
            <a:ext cx="2619375" cy="1743075"/>
          </a:xfrm>
          <a:prstGeom prst="rect">
            <a:avLst/>
          </a:prstGeom>
          <a:noFill/>
          <a:ln>
            <a:noFill/>
          </a:ln>
        </p:spPr>
      </p:pic>
      <p:grpSp>
        <p:nvGrpSpPr>
          <p:cNvPr id="5" name="Group 4">
            <a:extLst>
              <a:ext uri="{FF2B5EF4-FFF2-40B4-BE49-F238E27FC236}">
                <a16:creationId xmlns:a16="http://schemas.microsoft.com/office/drawing/2014/main" id="{009E0FE5-34B7-488E-B54C-C008D2E8646E}"/>
              </a:ext>
            </a:extLst>
          </p:cNvPr>
          <p:cNvGrpSpPr/>
          <p:nvPr/>
        </p:nvGrpSpPr>
        <p:grpSpPr>
          <a:xfrm>
            <a:off x="3671177" y="1454575"/>
            <a:ext cx="285480" cy="323280"/>
            <a:chOff x="3671177" y="1454575"/>
            <a:chExt cx="285480" cy="32328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3AC6F0E-B13C-4A97-A95E-D7F249D37F68}"/>
                    </a:ext>
                  </a:extLst>
                </p14:cNvPr>
                <p14:cNvContentPartPr/>
                <p14:nvPr/>
              </p14:nvContentPartPr>
              <p14:xfrm>
                <a:off x="3671177" y="1624495"/>
                <a:ext cx="285480" cy="85680"/>
              </p14:xfrm>
            </p:contentPart>
          </mc:Choice>
          <mc:Fallback xmlns="">
            <p:pic>
              <p:nvPicPr>
                <p:cNvPr id="3" name="Ink 2">
                  <a:extLst>
                    <a:ext uri="{FF2B5EF4-FFF2-40B4-BE49-F238E27FC236}">
                      <a16:creationId xmlns:a16="http://schemas.microsoft.com/office/drawing/2014/main" id="{E3AC6F0E-B13C-4A97-A95E-D7F249D37F68}"/>
                    </a:ext>
                  </a:extLst>
                </p:cNvPr>
                <p:cNvPicPr/>
                <p:nvPr/>
              </p:nvPicPr>
              <p:blipFill>
                <a:blip r:embed="rId7"/>
                <a:stretch>
                  <a:fillRect/>
                </a:stretch>
              </p:blipFill>
              <p:spPr>
                <a:xfrm>
                  <a:off x="3653537" y="1606855"/>
                  <a:ext cx="321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2BAB980-012B-4EA1-BCCE-7EA372E19245}"/>
                    </a:ext>
                  </a:extLst>
                </p14:cNvPr>
                <p14:cNvContentPartPr/>
                <p14:nvPr/>
              </p14:nvContentPartPr>
              <p14:xfrm>
                <a:off x="3839297" y="1454575"/>
                <a:ext cx="25560" cy="323280"/>
              </p14:xfrm>
            </p:contentPart>
          </mc:Choice>
          <mc:Fallback xmlns="">
            <p:pic>
              <p:nvPicPr>
                <p:cNvPr id="4" name="Ink 3">
                  <a:extLst>
                    <a:ext uri="{FF2B5EF4-FFF2-40B4-BE49-F238E27FC236}">
                      <a16:creationId xmlns:a16="http://schemas.microsoft.com/office/drawing/2014/main" id="{D2BAB980-012B-4EA1-BCCE-7EA372E19245}"/>
                    </a:ext>
                  </a:extLst>
                </p:cNvPr>
                <p:cNvPicPr/>
                <p:nvPr/>
              </p:nvPicPr>
              <p:blipFill>
                <a:blip r:embed="rId9"/>
                <a:stretch>
                  <a:fillRect/>
                </a:stretch>
              </p:blipFill>
              <p:spPr>
                <a:xfrm>
                  <a:off x="3821297" y="1436575"/>
                  <a:ext cx="61200" cy="358920"/>
                </a:xfrm>
                <a:prstGeom prst="rect">
                  <a:avLst/>
                </a:prstGeom>
              </p:spPr>
            </p:pic>
          </mc:Fallback>
        </mc:AlternateContent>
      </p:grpSp>
      <p:grpSp>
        <p:nvGrpSpPr>
          <p:cNvPr id="12" name="Group 11">
            <a:extLst>
              <a:ext uri="{FF2B5EF4-FFF2-40B4-BE49-F238E27FC236}">
                <a16:creationId xmlns:a16="http://schemas.microsoft.com/office/drawing/2014/main" id="{C22C6757-3052-49F5-800B-45D71D7C7967}"/>
              </a:ext>
            </a:extLst>
          </p:cNvPr>
          <p:cNvGrpSpPr/>
          <p:nvPr/>
        </p:nvGrpSpPr>
        <p:grpSpPr>
          <a:xfrm>
            <a:off x="4236737" y="1183855"/>
            <a:ext cx="830160" cy="725040"/>
            <a:chOff x="4236737" y="1183855"/>
            <a:chExt cx="830160" cy="7250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938F68E-881E-41F7-96E0-ED47919AA4C5}"/>
                    </a:ext>
                  </a:extLst>
                </p14:cNvPr>
                <p14:cNvContentPartPr/>
                <p14:nvPr/>
              </p14:nvContentPartPr>
              <p14:xfrm>
                <a:off x="4236737" y="1298695"/>
                <a:ext cx="104760" cy="296640"/>
              </p14:xfrm>
            </p:contentPart>
          </mc:Choice>
          <mc:Fallback xmlns="">
            <p:pic>
              <p:nvPicPr>
                <p:cNvPr id="6" name="Ink 5">
                  <a:extLst>
                    <a:ext uri="{FF2B5EF4-FFF2-40B4-BE49-F238E27FC236}">
                      <a16:creationId xmlns:a16="http://schemas.microsoft.com/office/drawing/2014/main" id="{1938F68E-881E-41F7-96E0-ED47919AA4C5}"/>
                    </a:ext>
                  </a:extLst>
                </p:cNvPr>
                <p:cNvPicPr/>
                <p:nvPr/>
              </p:nvPicPr>
              <p:blipFill>
                <a:blip r:embed="rId11"/>
                <a:stretch>
                  <a:fillRect/>
                </a:stretch>
              </p:blipFill>
              <p:spPr>
                <a:xfrm>
                  <a:off x="4218737" y="1281055"/>
                  <a:ext cx="1404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526A721E-C632-4682-89BD-8F9A3232E4C8}"/>
                    </a:ext>
                  </a:extLst>
                </p14:cNvPr>
                <p14:cNvContentPartPr/>
                <p14:nvPr/>
              </p14:nvContentPartPr>
              <p14:xfrm>
                <a:off x="4429697" y="1183855"/>
                <a:ext cx="249120" cy="330120"/>
              </p14:xfrm>
            </p:contentPart>
          </mc:Choice>
          <mc:Fallback xmlns="">
            <p:pic>
              <p:nvPicPr>
                <p:cNvPr id="7" name="Ink 6">
                  <a:extLst>
                    <a:ext uri="{FF2B5EF4-FFF2-40B4-BE49-F238E27FC236}">
                      <a16:creationId xmlns:a16="http://schemas.microsoft.com/office/drawing/2014/main" id="{526A721E-C632-4682-89BD-8F9A3232E4C8}"/>
                    </a:ext>
                  </a:extLst>
                </p:cNvPr>
                <p:cNvPicPr/>
                <p:nvPr/>
              </p:nvPicPr>
              <p:blipFill>
                <a:blip r:embed="rId13"/>
                <a:stretch>
                  <a:fillRect/>
                </a:stretch>
              </p:blipFill>
              <p:spPr>
                <a:xfrm>
                  <a:off x="4411697" y="1165855"/>
                  <a:ext cx="284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C21838B-E831-4B34-9D24-F73B566F6F83}"/>
                    </a:ext>
                  </a:extLst>
                </p14:cNvPr>
                <p14:cNvContentPartPr/>
                <p14:nvPr/>
              </p14:nvContentPartPr>
              <p14:xfrm>
                <a:off x="4330337" y="1703695"/>
                <a:ext cx="246240" cy="205200"/>
              </p14:xfrm>
            </p:contentPart>
          </mc:Choice>
          <mc:Fallback xmlns="">
            <p:pic>
              <p:nvPicPr>
                <p:cNvPr id="8" name="Ink 7">
                  <a:extLst>
                    <a:ext uri="{FF2B5EF4-FFF2-40B4-BE49-F238E27FC236}">
                      <a16:creationId xmlns:a16="http://schemas.microsoft.com/office/drawing/2014/main" id="{8C21838B-E831-4B34-9D24-F73B566F6F83}"/>
                    </a:ext>
                  </a:extLst>
                </p:cNvPr>
                <p:cNvPicPr/>
                <p:nvPr/>
              </p:nvPicPr>
              <p:blipFill>
                <a:blip r:embed="rId15"/>
                <a:stretch>
                  <a:fillRect/>
                </a:stretch>
              </p:blipFill>
              <p:spPr>
                <a:xfrm>
                  <a:off x="4312337" y="1686055"/>
                  <a:ext cx="28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BD077A5A-305D-4239-BA55-A063C5626794}"/>
                    </a:ext>
                  </a:extLst>
                </p14:cNvPr>
                <p14:cNvContentPartPr/>
                <p14:nvPr/>
              </p14:nvContentPartPr>
              <p14:xfrm>
                <a:off x="4663337" y="1710175"/>
                <a:ext cx="101520" cy="134280"/>
              </p14:xfrm>
            </p:contentPart>
          </mc:Choice>
          <mc:Fallback xmlns="">
            <p:pic>
              <p:nvPicPr>
                <p:cNvPr id="9" name="Ink 8">
                  <a:extLst>
                    <a:ext uri="{FF2B5EF4-FFF2-40B4-BE49-F238E27FC236}">
                      <a16:creationId xmlns:a16="http://schemas.microsoft.com/office/drawing/2014/main" id="{BD077A5A-305D-4239-BA55-A063C5626794}"/>
                    </a:ext>
                  </a:extLst>
                </p:cNvPr>
                <p:cNvPicPr/>
                <p:nvPr/>
              </p:nvPicPr>
              <p:blipFill>
                <a:blip r:embed="rId17"/>
                <a:stretch>
                  <a:fillRect/>
                </a:stretch>
              </p:blipFill>
              <p:spPr>
                <a:xfrm>
                  <a:off x="4645697" y="1692175"/>
                  <a:ext cx="137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06391E7-FB11-4EC1-BBE0-116BEC96E86C}"/>
                    </a:ext>
                  </a:extLst>
                </p14:cNvPr>
                <p14:cNvContentPartPr/>
                <p14:nvPr/>
              </p14:nvContentPartPr>
              <p14:xfrm>
                <a:off x="4822457" y="1698655"/>
                <a:ext cx="69480" cy="136080"/>
              </p14:xfrm>
            </p:contentPart>
          </mc:Choice>
          <mc:Fallback xmlns="">
            <p:pic>
              <p:nvPicPr>
                <p:cNvPr id="10" name="Ink 9">
                  <a:extLst>
                    <a:ext uri="{FF2B5EF4-FFF2-40B4-BE49-F238E27FC236}">
                      <a16:creationId xmlns:a16="http://schemas.microsoft.com/office/drawing/2014/main" id="{206391E7-FB11-4EC1-BBE0-116BEC96E86C}"/>
                    </a:ext>
                  </a:extLst>
                </p:cNvPr>
                <p:cNvPicPr/>
                <p:nvPr/>
              </p:nvPicPr>
              <p:blipFill>
                <a:blip r:embed="rId19"/>
                <a:stretch>
                  <a:fillRect/>
                </a:stretch>
              </p:blipFill>
              <p:spPr>
                <a:xfrm>
                  <a:off x="4804457" y="1681015"/>
                  <a:ext cx="105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9A998755-C10C-432A-8BA9-EE44DA2077B6}"/>
                    </a:ext>
                  </a:extLst>
                </p14:cNvPr>
                <p14:cNvContentPartPr/>
                <p14:nvPr/>
              </p14:nvContentPartPr>
              <p14:xfrm>
                <a:off x="4940897" y="1681735"/>
                <a:ext cx="126000" cy="203400"/>
              </p14:xfrm>
            </p:contentPart>
          </mc:Choice>
          <mc:Fallback xmlns="">
            <p:pic>
              <p:nvPicPr>
                <p:cNvPr id="11" name="Ink 10">
                  <a:extLst>
                    <a:ext uri="{FF2B5EF4-FFF2-40B4-BE49-F238E27FC236}">
                      <a16:creationId xmlns:a16="http://schemas.microsoft.com/office/drawing/2014/main" id="{9A998755-C10C-432A-8BA9-EE44DA2077B6}"/>
                    </a:ext>
                  </a:extLst>
                </p:cNvPr>
                <p:cNvPicPr/>
                <p:nvPr/>
              </p:nvPicPr>
              <p:blipFill>
                <a:blip r:embed="rId21"/>
                <a:stretch>
                  <a:fillRect/>
                </a:stretch>
              </p:blipFill>
              <p:spPr>
                <a:xfrm>
                  <a:off x="4923257" y="1663735"/>
                  <a:ext cx="161640" cy="239040"/>
                </a:xfrm>
                <a:prstGeom prst="rect">
                  <a:avLst/>
                </a:prstGeom>
              </p:spPr>
            </p:pic>
          </mc:Fallback>
        </mc:AlternateContent>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4A50D9-CE0C-4F08-8137-9F3E069E6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359" name="Google Shape;359;p59" descr="Become a Patron: https://www.patreon.com/OtterWorldly&#10;Follow me on Twitch: https://www.twitch.tv/otterworldly&#10;Otter swag now available at https://www.teepublic.com/user/otterworldly&#10;Map by: Nuketime&#10;Song: Overkill by RIOT [Monstercat]&#10;Difficulty: ExpertPlus&#10;&#10;My Gear:&#10;*VR Headset* : HTC Vive https://amzn.to/2YYtSQW&#10;*HTC Vive Deluxe Audio Strap*&#10; https://amzn.to/2WVtIIo&#10;*Camera* : Logitech HD Pro C920 1080p https://amzn.to/2UI698h&#10;*Lighting* : Julius Studio 20x28 Soft Box https://amzn.to/2WZMw9v&#10;*Green Screen* : LimoStudio 9x13 https://amzn.to/2G4Ukjv&#10;*Vive Controller Covers* : Hyperkin Gelshell https://amzn.to/2I8JZXa&#10;*Mic* : Fifine USB Condensor Mic https://amzn.to/2Z2v6Lk&#10;*CPU* : Intel Core i9-9900k https://amzn.to/2WVEb6D&#10;*GPU* : EVGA GeForce RTX 2080 https://amzn.to/2Dgu1X1&#10;*Motherboard* : MSI MPG Z390 Gaming Edge https://amzn.to/2WVz1HF&#10;*RAM* : Corsair LPX 16GB (2 x 8GB) https://amzn.to/2Is8ZHY&#10;*CPU Cooler* : Noctua NH-D15 https://amzn.to/2IaP80F&#10;*Monitor* : Samsung C27HG70 27-Inch https://amzn.to/2D4clxF&#10;*Editing Software* : Vegas Pro 14 https://amzn.to/2U387fm&#10;&#10;Socials:&#10;Instagram: @Otter.Worldly&#10;Twitter: @Otter_Worldly&#10;&#10;Affiliate Disclaimer: This description contains affiliate links. If you decide to purchase a product through one of them, I receive a small commission at no cost to you." title="Beat Saber || Overkill by RIOT (Expert+) || Mixed Reality">
            <a:hlinkClick r:id="rId3"/>
          </p:cNvPr>
          <p:cNvPicPr preferRelativeResize="0"/>
          <p:nvPr/>
        </p:nvPicPr>
        <p:blipFill>
          <a:blip r:embed="rId4">
            <a:alphaModFix/>
          </a:blip>
          <a:stretch>
            <a:fillRect/>
          </a:stretch>
        </p:blipFill>
        <p:spPr>
          <a:xfrm>
            <a:off x="2166100" y="0"/>
            <a:ext cx="6977900" cy="5233425"/>
          </a:xfrm>
          <a:prstGeom prst="rect">
            <a:avLst/>
          </a:prstGeom>
          <a:noFill/>
          <a:ln>
            <a:noFill/>
          </a:ln>
        </p:spPr>
      </p:pic>
      <p:sp>
        <p:nvSpPr>
          <p:cNvPr id="4" name="Title 3">
            <a:extLst>
              <a:ext uri="{FF2B5EF4-FFF2-40B4-BE49-F238E27FC236}">
                <a16:creationId xmlns:a16="http://schemas.microsoft.com/office/drawing/2014/main" id="{13A5D043-A054-4454-9472-DA7F92AC6A2B}"/>
              </a:ext>
            </a:extLst>
          </p:cNvPr>
          <p:cNvSpPr>
            <a:spLocks noGrp="1"/>
          </p:cNvSpPr>
          <p:nvPr>
            <p:ph type="title"/>
          </p:nvPr>
        </p:nvSpPr>
        <p:spPr/>
        <p:txBody>
          <a:bodyPr/>
          <a:lstStyle/>
          <a:p>
            <a:endParaRPr lang="en-AT"/>
          </a:p>
        </p:txBody>
      </p:sp>
      <p:pic>
        <p:nvPicPr>
          <p:cNvPr id="5" name="Graphic 4">
            <a:extLst>
              <a:ext uri="{FF2B5EF4-FFF2-40B4-BE49-F238E27FC236}">
                <a16:creationId xmlns:a16="http://schemas.microsoft.com/office/drawing/2014/main" id="{C0CE70A0-7460-43EC-8E6F-AC727660257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97046" y="3386471"/>
            <a:ext cx="1846954" cy="1846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Online Media 2" title="Coursera 3D Models for VR: VR Studio">
            <a:hlinkClick r:id="" action="ppaction://media"/>
            <a:extLst>
              <a:ext uri="{FF2B5EF4-FFF2-40B4-BE49-F238E27FC236}">
                <a16:creationId xmlns:a16="http://schemas.microsoft.com/office/drawing/2014/main" id="{8EF2EBB1-6835-4433-B499-C2929D0D0E12}"/>
              </a:ext>
            </a:extLst>
          </p:cNvPr>
          <p:cNvPicPr>
            <a:picLocks noRot="1" noChangeAspect="1"/>
          </p:cNvPicPr>
          <p:nvPr>
            <a:videoFile r:link="rId1"/>
          </p:nvPr>
        </p:nvPicPr>
        <p:blipFill>
          <a:blip r:embed="rId7"/>
          <a:stretch>
            <a:fillRect/>
          </a:stretch>
        </p:blipFill>
        <p:spPr>
          <a:xfrm>
            <a:off x="297085" y="214367"/>
            <a:ext cx="4120968" cy="2318044"/>
          </a:xfrm>
          <a:prstGeom prst="rect">
            <a:avLst/>
          </a:prstGeom>
        </p:spPr>
      </p:pic>
      <p:pic>
        <p:nvPicPr>
          <p:cNvPr id="6" name="Online Media 5" title="Video Acrylic Art interpreted with VR Tools Part 3">
            <a:hlinkClick r:id="" action="ppaction://media"/>
            <a:extLst>
              <a:ext uri="{FF2B5EF4-FFF2-40B4-BE49-F238E27FC236}">
                <a16:creationId xmlns:a16="http://schemas.microsoft.com/office/drawing/2014/main" id="{6276F974-D55A-4733-A9BF-FFB392D24468}"/>
              </a:ext>
            </a:extLst>
          </p:cNvPr>
          <p:cNvPicPr>
            <a:picLocks noRot="1" noChangeAspect="1"/>
          </p:cNvPicPr>
          <p:nvPr>
            <a:videoFile r:link="rId2"/>
          </p:nvPr>
        </p:nvPicPr>
        <p:blipFill>
          <a:blip r:embed="rId8"/>
          <a:stretch>
            <a:fillRect/>
          </a:stretch>
        </p:blipFill>
        <p:spPr>
          <a:xfrm>
            <a:off x="311700" y="2627530"/>
            <a:ext cx="4091738" cy="2301603"/>
          </a:xfrm>
          <a:prstGeom prst="rect">
            <a:avLst/>
          </a:prstGeom>
        </p:spPr>
      </p:pic>
      <p:pic>
        <p:nvPicPr>
          <p:cNvPr id="7" name="Online Media 6" title="VRND Teamworks Project | MagicBalooons">
            <a:hlinkClick r:id="" action="ppaction://media"/>
            <a:extLst>
              <a:ext uri="{FF2B5EF4-FFF2-40B4-BE49-F238E27FC236}">
                <a16:creationId xmlns:a16="http://schemas.microsoft.com/office/drawing/2014/main" id="{0953181B-E2B6-48F4-9F71-C4F0E3BA098E}"/>
              </a:ext>
            </a:extLst>
          </p:cNvPr>
          <p:cNvPicPr>
            <a:picLocks noRot="1" noChangeAspect="1"/>
          </p:cNvPicPr>
          <p:nvPr>
            <a:videoFile r:link="rId3"/>
          </p:nvPr>
        </p:nvPicPr>
        <p:blipFill>
          <a:blip r:embed="rId9"/>
          <a:stretch>
            <a:fillRect/>
          </a:stretch>
        </p:blipFill>
        <p:spPr>
          <a:xfrm>
            <a:off x="4772950" y="214367"/>
            <a:ext cx="4190903" cy="2357383"/>
          </a:xfrm>
          <a:prstGeom prst="rect">
            <a:avLst/>
          </a:prstGeom>
        </p:spPr>
      </p:pic>
      <p:pic>
        <p:nvPicPr>
          <p:cNvPr id="8" name="Online Media 7" title="VRND P4 | PUZZLER">
            <a:hlinkClick r:id="" action="ppaction://media"/>
            <a:extLst>
              <a:ext uri="{FF2B5EF4-FFF2-40B4-BE49-F238E27FC236}">
                <a16:creationId xmlns:a16="http://schemas.microsoft.com/office/drawing/2014/main" id="{37A8F613-D921-4B75-892B-F14B44178FDE}"/>
              </a:ext>
            </a:extLst>
          </p:cNvPr>
          <p:cNvPicPr>
            <a:picLocks noRot="1" noChangeAspect="1"/>
          </p:cNvPicPr>
          <p:nvPr>
            <a:videoFile r:link="rId4"/>
          </p:nvPr>
        </p:nvPicPr>
        <p:blipFill>
          <a:blip r:embed="rId10"/>
          <a:stretch>
            <a:fillRect/>
          </a:stretch>
        </p:blipFill>
        <p:spPr>
          <a:xfrm>
            <a:off x="4772950" y="2627530"/>
            <a:ext cx="4190903" cy="2301603"/>
          </a:xfrm>
          <a:prstGeom prst="rect">
            <a:avLst/>
          </a:prstGeom>
        </p:spPr>
      </p:pic>
      <p:sp>
        <p:nvSpPr>
          <p:cNvPr id="9" name="Slide Number Placeholder 8">
            <a:extLst>
              <a:ext uri="{FF2B5EF4-FFF2-40B4-BE49-F238E27FC236}">
                <a16:creationId xmlns:a16="http://schemas.microsoft.com/office/drawing/2014/main" id="{C74824E5-0A66-4171-87C6-14FE74B0C8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C587F-DA98-400E-BD33-DD78A40F1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430" name="Google Shape;430;p69"/>
          <p:cNvPicPr preferRelativeResize="0"/>
          <p:nvPr/>
        </p:nvPicPr>
        <p:blipFill>
          <a:blip r:embed="rId3">
            <a:alphaModFix/>
          </a:blip>
          <a:stretch>
            <a:fillRect/>
          </a:stretch>
        </p:blipFill>
        <p:spPr>
          <a:xfrm>
            <a:off x="4198236" y="643538"/>
            <a:ext cx="2857500" cy="1600200"/>
          </a:xfrm>
          <a:prstGeom prst="rect">
            <a:avLst/>
          </a:prstGeom>
          <a:noFill/>
          <a:ln>
            <a:noFill/>
          </a:ln>
        </p:spPr>
      </p:pic>
      <p:pic>
        <p:nvPicPr>
          <p:cNvPr id="431" name="Google Shape;431;p69"/>
          <p:cNvPicPr preferRelativeResize="0"/>
          <p:nvPr/>
        </p:nvPicPr>
        <p:blipFill>
          <a:blip r:embed="rId4">
            <a:alphaModFix/>
          </a:blip>
          <a:stretch>
            <a:fillRect/>
          </a:stretch>
        </p:blipFill>
        <p:spPr>
          <a:xfrm>
            <a:off x="5063780" y="2611580"/>
            <a:ext cx="2809875" cy="1628775"/>
          </a:xfrm>
          <a:prstGeom prst="rect">
            <a:avLst/>
          </a:prstGeom>
          <a:noFill/>
          <a:ln>
            <a:noFill/>
          </a:ln>
        </p:spPr>
      </p:pic>
      <p:pic>
        <p:nvPicPr>
          <p:cNvPr id="5" name="Google Shape;438;p70" descr="The world's smallest chef turns your plate into a projected grill. Bon appétit!&#10;&#10;Have a look at our other 'Le Petit Chef' projections:&#10;Bouillabaisse: https://www.youtube.com/watch?v=T2dQ8ojLakg&#10;Dessert: https://www.youtube.com/watch?v=LXyX-OvZlUg&#10;Lobster: https://www.youtube.com/watch?v=dMoPfBFOWt8&amp;t=19s&#10;Ricepudding: https://www.youtube.com/watch?v=8F_FknGkL10&#10;Le Petit Chef in the footsteps of Marco Polo: https://www.youtube.com/watch?v=KZ3JbvZMzWA&#10;Cocktailfactory: https://www.youtube.com/watch?v=qSA63bTdubI&amp;t=5s&#10;&#10;info@skullmapping.com&#10;http://www.skullmapping.com/ - https://www.facebook.com/skullmapping - http://lepetitchef.com/&#10;&#10;Concept by Filip Sterckx + Antoon Verbeeck&#10;Directed by Filip Sterckx&#10;3D modeling and animation by Filip Sterckx + Antoon Verbeeck" title="Le Petit Chef">
            <a:hlinkClick r:id="rId5"/>
            <a:extLst>
              <a:ext uri="{FF2B5EF4-FFF2-40B4-BE49-F238E27FC236}">
                <a16:creationId xmlns:a16="http://schemas.microsoft.com/office/drawing/2014/main" id="{59C89B91-C256-463C-9836-64F9DD26193E}"/>
              </a:ext>
            </a:extLst>
          </p:cNvPr>
          <p:cNvPicPr preferRelativeResize="0"/>
          <p:nvPr/>
        </p:nvPicPr>
        <p:blipFill>
          <a:blip r:embed="rId6">
            <a:alphaModFix/>
          </a:blip>
          <a:stretch>
            <a:fillRect/>
          </a:stretch>
        </p:blipFill>
        <p:spPr>
          <a:xfrm>
            <a:off x="207467" y="0"/>
            <a:ext cx="2581837" cy="2243738"/>
          </a:xfrm>
          <a:prstGeom prst="rect">
            <a:avLst/>
          </a:prstGeom>
          <a:noFill/>
          <a:ln>
            <a:noFill/>
          </a:ln>
        </p:spPr>
      </p:pic>
      <p:pic>
        <p:nvPicPr>
          <p:cNvPr id="6" name="Google Shape;445;p71" descr="The SUBLIMOTION concept started in 2012, inside the research workshop of spanish Chef PACO RONCERO (2 Michelin stars). In 2014, SUBLIMOTION opens its doors for the first time on the island of Ibiza.&#10;Two years of intense, hard, work along with the cooperation of professionals from different sectors as chefs, designers, engineers, illusionists, set designers, architects, choreographers and screenwriters, achieved the merger of haute cuisine gastronomy and the most breakthrough technology with an unprecedented staging, becoming thus a new stagecraft. This is the first gastronomic show in the world.&#10;SUBLIMOTION has been recognized in the same year of its opening with the award for best innovation FSB at the World Wide Hospitality Awards 2014." title="Sublimotion 2015 | Paco Roncero">
            <a:hlinkClick r:id="rId7"/>
            <a:extLst>
              <a:ext uri="{FF2B5EF4-FFF2-40B4-BE49-F238E27FC236}">
                <a16:creationId xmlns:a16="http://schemas.microsoft.com/office/drawing/2014/main" id="{E3FC9778-8842-48D0-BD83-E03DE10B221E}"/>
              </a:ext>
            </a:extLst>
          </p:cNvPr>
          <p:cNvPicPr preferRelativeResize="0"/>
          <p:nvPr/>
        </p:nvPicPr>
        <p:blipFill>
          <a:blip r:embed="rId8">
            <a:alphaModFix/>
          </a:blip>
          <a:stretch>
            <a:fillRect/>
          </a:stretch>
        </p:blipFill>
        <p:spPr>
          <a:xfrm>
            <a:off x="1270345" y="2611580"/>
            <a:ext cx="2809876" cy="2051637"/>
          </a:xfrm>
          <a:prstGeom prst="rect">
            <a:avLst/>
          </a:prstGeom>
          <a:noFill/>
          <a:ln>
            <a:noFill/>
          </a:ln>
        </p:spPr>
      </p:pic>
      <p:grpSp>
        <p:nvGrpSpPr>
          <p:cNvPr id="24" name="Group 23">
            <a:extLst>
              <a:ext uri="{FF2B5EF4-FFF2-40B4-BE49-F238E27FC236}">
                <a16:creationId xmlns:a16="http://schemas.microsoft.com/office/drawing/2014/main" id="{EB0D9A8D-20DC-47CB-BEAD-D81AF8B92CEB}"/>
              </a:ext>
            </a:extLst>
          </p:cNvPr>
          <p:cNvGrpSpPr/>
          <p:nvPr/>
        </p:nvGrpSpPr>
        <p:grpSpPr>
          <a:xfrm>
            <a:off x="7401745" y="454855"/>
            <a:ext cx="1118880" cy="1862280"/>
            <a:chOff x="7401745" y="454855"/>
            <a:chExt cx="1118880" cy="18622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20D6BA1-1F8F-4C79-B6C1-83440D0C8833}"/>
                    </a:ext>
                  </a:extLst>
                </p14:cNvPr>
                <p14:cNvContentPartPr/>
                <p14:nvPr/>
              </p14:nvContentPartPr>
              <p14:xfrm>
                <a:off x="7516945" y="507055"/>
                <a:ext cx="47520" cy="122760"/>
              </p14:xfrm>
            </p:contentPart>
          </mc:Choice>
          <mc:Fallback xmlns="">
            <p:pic>
              <p:nvPicPr>
                <p:cNvPr id="7" name="Ink 6">
                  <a:extLst>
                    <a:ext uri="{FF2B5EF4-FFF2-40B4-BE49-F238E27FC236}">
                      <a16:creationId xmlns:a16="http://schemas.microsoft.com/office/drawing/2014/main" id="{C20D6BA1-1F8F-4C79-B6C1-83440D0C8833}"/>
                    </a:ext>
                  </a:extLst>
                </p:cNvPr>
                <p:cNvPicPr/>
                <p:nvPr/>
              </p:nvPicPr>
              <p:blipFill>
                <a:blip r:embed="rId10"/>
                <a:stretch>
                  <a:fillRect/>
                </a:stretch>
              </p:blipFill>
              <p:spPr>
                <a:xfrm>
                  <a:off x="7498945" y="489415"/>
                  <a:ext cx="83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9950E15-2D5D-4399-A39B-1E5A123AB3F8}"/>
                    </a:ext>
                  </a:extLst>
                </p14:cNvPr>
                <p14:cNvContentPartPr/>
                <p14:nvPr/>
              </p14:nvContentPartPr>
              <p14:xfrm>
                <a:off x="7401745" y="454855"/>
                <a:ext cx="256680" cy="109080"/>
              </p14:xfrm>
            </p:contentPart>
          </mc:Choice>
          <mc:Fallback xmlns="">
            <p:pic>
              <p:nvPicPr>
                <p:cNvPr id="8" name="Ink 7">
                  <a:extLst>
                    <a:ext uri="{FF2B5EF4-FFF2-40B4-BE49-F238E27FC236}">
                      <a16:creationId xmlns:a16="http://schemas.microsoft.com/office/drawing/2014/main" id="{79950E15-2D5D-4399-A39B-1E5A123AB3F8}"/>
                    </a:ext>
                  </a:extLst>
                </p:cNvPr>
                <p:cNvPicPr/>
                <p:nvPr/>
              </p:nvPicPr>
              <p:blipFill>
                <a:blip r:embed="rId12"/>
                <a:stretch>
                  <a:fillRect/>
                </a:stretch>
              </p:blipFill>
              <p:spPr>
                <a:xfrm>
                  <a:off x="7383745" y="437215"/>
                  <a:ext cx="29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4925CC1-2F75-4876-8BA8-8D32FA9E08EE}"/>
                    </a:ext>
                  </a:extLst>
                </p14:cNvPr>
                <p14:cNvContentPartPr/>
                <p14:nvPr/>
              </p14:nvContentPartPr>
              <p14:xfrm>
                <a:off x="7561225" y="602455"/>
                <a:ext cx="115200" cy="52200"/>
              </p14:xfrm>
            </p:contentPart>
          </mc:Choice>
          <mc:Fallback xmlns="">
            <p:pic>
              <p:nvPicPr>
                <p:cNvPr id="10" name="Ink 9">
                  <a:extLst>
                    <a:ext uri="{FF2B5EF4-FFF2-40B4-BE49-F238E27FC236}">
                      <a16:creationId xmlns:a16="http://schemas.microsoft.com/office/drawing/2014/main" id="{B4925CC1-2F75-4876-8BA8-8D32FA9E08EE}"/>
                    </a:ext>
                  </a:extLst>
                </p:cNvPr>
                <p:cNvPicPr/>
                <p:nvPr/>
              </p:nvPicPr>
              <p:blipFill>
                <a:blip r:embed="rId14"/>
                <a:stretch>
                  <a:fillRect/>
                </a:stretch>
              </p:blipFill>
              <p:spPr>
                <a:xfrm>
                  <a:off x="7543585" y="584455"/>
                  <a:ext cx="150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E8F2276-1DE1-4D4F-AD81-CA7927B8E18C}"/>
                    </a:ext>
                  </a:extLst>
                </p14:cNvPr>
                <p14:cNvContentPartPr/>
                <p14:nvPr/>
              </p14:nvContentPartPr>
              <p14:xfrm>
                <a:off x="7672465" y="644215"/>
                <a:ext cx="78480" cy="71280"/>
              </p14:xfrm>
            </p:contentPart>
          </mc:Choice>
          <mc:Fallback xmlns="">
            <p:pic>
              <p:nvPicPr>
                <p:cNvPr id="12" name="Ink 11">
                  <a:extLst>
                    <a:ext uri="{FF2B5EF4-FFF2-40B4-BE49-F238E27FC236}">
                      <a16:creationId xmlns:a16="http://schemas.microsoft.com/office/drawing/2014/main" id="{BE8F2276-1DE1-4D4F-AD81-CA7927B8E18C}"/>
                    </a:ext>
                  </a:extLst>
                </p:cNvPr>
                <p:cNvPicPr/>
                <p:nvPr/>
              </p:nvPicPr>
              <p:blipFill>
                <a:blip r:embed="rId16"/>
                <a:stretch>
                  <a:fillRect/>
                </a:stretch>
              </p:blipFill>
              <p:spPr>
                <a:xfrm>
                  <a:off x="7654465" y="626215"/>
                  <a:ext cx="114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66C20B8-9155-4043-B946-8F60FC263F89}"/>
                    </a:ext>
                  </a:extLst>
                </p14:cNvPr>
                <p14:cNvContentPartPr/>
                <p14:nvPr/>
              </p14:nvContentPartPr>
              <p14:xfrm>
                <a:off x="7678585" y="698215"/>
                <a:ext cx="136440" cy="197640"/>
              </p14:xfrm>
            </p:contentPart>
          </mc:Choice>
          <mc:Fallback xmlns="">
            <p:pic>
              <p:nvPicPr>
                <p:cNvPr id="13" name="Ink 12">
                  <a:extLst>
                    <a:ext uri="{FF2B5EF4-FFF2-40B4-BE49-F238E27FC236}">
                      <a16:creationId xmlns:a16="http://schemas.microsoft.com/office/drawing/2014/main" id="{666C20B8-9155-4043-B946-8F60FC263F89}"/>
                    </a:ext>
                  </a:extLst>
                </p:cNvPr>
                <p:cNvPicPr/>
                <p:nvPr/>
              </p:nvPicPr>
              <p:blipFill>
                <a:blip r:embed="rId18"/>
                <a:stretch>
                  <a:fillRect/>
                </a:stretch>
              </p:blipFill>
              <p:spPr>
                <a:xfrm>
                  <a:off x="7660585" y="680575"/>
                  <a:ext cx="172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2D53197-F8AE-4F2D-8A22-76CDA1A455F5}"/>
                    </a:ext>
                  </a:extLst>
                </p14:cNvPr>
                <p14:cNvContentPartPr/>
                <p14:nvPr/>
              </p14:nvContentPartPr>
              <p14:xfrm>
                <a:off x="7872625" y="604975"/>
                <a:ext cx="360" cy="4680"/>
              </p14:xfrm>
            </p:contentPart>
          </mc:Choice>
          <mc:Fallback xmlns="">
            <p:pic>
              <p:nvPicPr>
                <p:cNvPr id="14" name="Ink 13">
                  <a:extLst>
                    <a:ext uri="{FF2B5EF4-FFF2-40B4-BE49-F238E27FC236}">
                      <a16:creationId xmlns:a16="http://schemas.microsoft.com/office/drawing/2014/main" id="{E2D53197-F8AE-4F2D-8A22-76CDA1A455F5}"/>
                    </a:ext>
                  </a:extLst>
                </p:cNvPr>
                <p:cNvPicPr/>
                <p:nvPr/>
              </p:nvPicPr>
              <p:blipFill>
                <a:blip r:embed="rId20"/>
                <a:stretch>
                  <a:fillRect/>
                </a:stretch>
              </p:blipFill>
              <p:spPr>
                <a:xfrm>
                  <a:off x="7854985" y="586975"/>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1BA2E7A-35A6-4A7D-B2C4-A33464A7E55B}"/>
                    </a:ext>
                  </a:extLst>
                </p14:cNvPr>
                <p14:cNvContentPartPr/>
                <p14:nvPr/>
              </p14:nvContentPartPr>
              <p14:xfrm>
                <a:off x="7833745" y="752935"/>
                <a:ext cx="88560" cy="81720"/>
              </p14:xfrm>
            </p:contentPart>
          </mc:Choice>
          <mc:Fallback xmlns="">
            <p:pic>
              <p:nvPicPr>
                <p:cNvPr id="15" name="Ink 14">
                  <a:extLst>
                    <a:ext uri="{FF2B5EF4-FFF2-40B4-BE49-F238E27FC236}">
                      <a16:creationId xmlns:a16="http://schemas.microsoft.com/office/drawing/2014/main" id="{F1BA2E7A-35A6-4A7D-B2C4-A33464A7E55B}"/>
                    </a:ext>
                  </a:extLst>
                </p:cNvPr>
                <p:cNvPicPr/>
                <p:nvPr/>
              </p:nvPicPr>
              <p:blipFill>
                <a:blip r:embed="rId22"/>
                <a:stretch>
                  <a:fillRect/>
                </a:stretch>
              </p:blipFill>
              <p:spPr>
                <a:xfrm>
                  <a:off x="7815745" y="734935"/>
                  <a:ext cx="124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964C5F0-E139-4AE7-9CBE-7E5AD90B629C}"/>
                    </a:ext>
                  </a:extLst>
                </p14:cNvPr>
                <p14:cNvContentPartPr/>
                <p14:nvPr/>
              </p14:nvContentPartPr>
              <p14:xfrm>
                <a:off x="7929865" y="709375"/>
                <a:ext cx="253800" cy="245520"/>
              </p14:xfrm>
            </p:contentPart>
          </mc:Choice>
          <mc:Fallback xmlns="">
            <p:pic>
              <p:nvPicPr>
                <p:cNvPr id="16" name="Ink 15">
                  <a:extLst>
                    <a:ext uri="{FF2B5EF4-FFF2-40B4-BE49-F238E27FC236}">
                      <a16:creationId xmlns:a16="http://schemas.microsoft.com/office/drawing/2014/main" id="{B964C5F0-E139-4AE7-9CBE-7E5AD90B629C}"/>
                    </a:ext>
                  </a:extLst>
                </p:cNvPr>
                <p:cNvPicPr/>
                <p:nvPr/>
              </p:nvPicPr>
              <p:blipFill>
                <a:blip r:embed="rId24"/>
                <a:stretch>
                  <a:fillRect/>
                </a:stretch>
              </p:blipFill>
              <p:spPr>
                <a:xfrm>
                  <a:off x="7911865" y="691735"/>
                  <a:ext cx="2894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54293AD-DCA7-4223-AFC4-06C166CBFDEB}"/>
                    </a:ext>
                  </a:extLst>
                </p14:cNvPr>
                <p14:cNvContentPartPr/>
                <p14:nvPr/>
              </p14:nvContentPartPr>
              <p14:xfrm>
                <a:off x="8205265" y="861295"/>
                <a:ext cx="1800" cy="3600"/>
              </p14:xfrm>
            </p:contentPart>
          </mc:Choice>
          <mc:Fallback xmlns="">
            <p:pic>
              <p:nvPicPr>
                <p:cNvPr id="17" name="Ink 16">
                  <a:extLst>
                    <a:ext uri="{FF2B5EF4-FFF2-40B4-BE49-F238E27FC236}">
                      <a16:creationId xmlns:a16="http://schemas.microsoft.com/office/drawing/2014/main" id="{454293AD-DCA7-4223-AFC4-06C166CBFDEB}"/>
                    </a:ext>
                  </a:extLst>
                </p:cNvPr>
                <p:cNvPicPr/>
                <p:nvPr/>
              </p:nvPicPr>
              <p:blipFill>
                <a:blip r:embed="rId26"/>
                <a:stretch>
                  <a:fillRect/>
                </a:stretch>
              </p:blipFill>
              <p:spPr>
                <a:xfrm>
                  <a:off x="8187625" y="843295"/>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4E4EA0B7-5B4F-4C76-9EF0-7BA907624C75}"/>
                    </a:ext>
                  </a:extLst>
                </p14:cNvPr>
                <p14:cNvContentPartPr/>
                <p14:nvPr/>
              </p14:nvContentPartPr>
              <p14:xfrm>
                <a:off x="8224345" y="940495"/>
                <a:ext cx="253800" cy="167400"/>
              </p14:xfrm>
            </p:contentPart>
          </mc:Choice>
          <mc:Fallback xmlns="">
            <p:pic>
              <p:nvPicPr>
                <p:cNvPr id="18" name="Ink 17">
                  <a:extLst>
                    <a:ext uri="{FF2B5EF4-FFF2-40B4-BE49-F238E27FC236}">
                      <a16:creationId xmlns:a16="http://schemas.microsoft.com/office/drawing/2014/main" id="{4E4EA0B7-5B4F-4C76-9EF0-7BA907624C75}"/>
                    </a:ext>
                  </a:extLst>
                </p:cNvPr>
                <p:cNvPicPr/>
                <p:nvPr/>
              </p:nvPicPr>
              <p:blipFill>
                <a:blip r:embed="rId28"/>
                <a:stretch>
                  <a:fillRect/>
                </a:stretch>
              </p:blipFill>
              <p:spPr>
                <a:xfrm>
                  <a:off x="8206705" y="922495"/>
                  <a:ext cx="2894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B8E9FE14-60A0-44DC-9920-89871372850A}"/>
                    </a:ext>
                  </a:extLst>
                </p14:cNvPr>
                <p14:cNvContentPartPr/>
                <p14:nvPr/>
              </p14:nvContentPartPr>
              <p14:xfrm>
                <a:off x="7555465" y="1189255"/>
                <a:ext cx="370440" cy="595800"/>
              </p14:xfrm>
            </p:contentPart>
          </mc:Choice>
          <mc:Fallback xmlns="">
            <p:pic>
              <p:nvPicPr>
                <p:cNvPr id="19" name="Ink 18">
                  <a:extLst>
                    <a:ext uri="{FF2B5EF4-FFF2-40B4-BE49-F238E27FC236}">
                      <a16:creationId xmlns:a16="http://schemas.microsoft.com/office/drawing/2014/main" id="{B8E9FE14-60A0-44DC-9920-89871372850A}"/>
                    </a:ext>
                  </a:extLst>
                </p:cNvPr>
                <p:cNvPicPr/>
                <p:nvPr/>
              </p:nvPicPr>
              <p:blipFill>
                <a:blip r:embed="rId30"/>
                <a:stretch>
                  <a:fillRect/>
                </a:stretch>
              </p:blipFill>
              <p:spPr>
                <a:xfrm>
                  <a:off x="7537825" y="1171615"/>
                  <a:ext cx="4060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4E759F1-EE88-42C5-8608-D7F18D2B78BF}"/>
                    </a:ext>
                  </a:extLst>
                </p14:cNvPr>
                <p14:cNvContentPartPr/>
                <p14:nvPr/>
              </p14:nvContentPartPr>
              <p14:xfrm>
                <a:off x="7829065" y="1632775"/>
                <a:ext cx="230040" cy="232560"/>
              </p14:xfrm>
            </p:contentPart>
          </mc:Choice>
          <mc:Fallback xmlns="">
            <p:pic>
              <p:nvPicPr>
                <p:cNvPr id="20" name="Ink 19">
                  <a:extLst>
                    <a:ext uri="{FF2B5EF4-FFF2-40B4-BE49-F238E27FC236}">
                      <a16:creationId xmlns:a16="http://schemas.microsoft.com/office/drawing/2014/main" id="{24E759F1-EE88-42C5-8608-D7F18D2B78BF}"/>
                    </a:ext>
                  </a:extLst>
                </p:cNvPr>
                <p:cNvPicPr/>
                <p:nvPr/>
              </p:nvPicPr>
              <p:blipFill>
                <a:blip r:embed="rId32"/>
                <a:stretch>
                  <a:fillRect/>
                </a:stretch>
              </p:blipFill>
              <p:spPr>
                <a:xfrm>
                  <a:off x="7811425" y="1614775"/>
                  <a:ext cx="26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F0521E8-32DE-48FC-A1B5-0D6DF1AD9A9A}"/>
                    </a:ext>
                  </a:extLst>
                </p14:cNvPr>
                <p14:cNvContentPartPr/>
                <p14:nvPr/>
              </p14:nvContentPartPr>
              <p14:xfrm>
                <a:off x="8055145" y="1753735"/>
                <a:ext cx="70200" cy="70560"/>
              </p14:xfrm>
            </p:contentPart>
          </mc:Choice>
          <mc:Fallback xmlns="">
            <p:pic>
              <p:nvPicPr>
                <p:cNvPr id="21" name="Ink 20">
                  <a:extLst>
                    <a:ext uri="{FF2B5EF4-FFF2-40B4-BE49-F238E27FC236}">
                      <a16:creationId xmlns:a16="http://schemas.microsoft.com/office/drawing/2014/main" id="{8F0521E8-32DE-48FC-A1B5-0D6DF1AD9A9A}"/>
                    </a:ext>
                  </a:extLst>
                </p:cNvPr>
                <p:cNvPicPr/>
                <p:nvPr/>
              </p:nvPicPr>
              <p:blipFill>
                <a:blip r:embed="rId34"/>
                <a:stretch>
                  <a:fillRect/>
                </a:stretch>
              </p:blipFill>
              <p:spPr>
                <a:xfrm>
                  <a:off x="8037145" y="1735735"/>
                  <a:ext cx="105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F9C7CD32-6A62-4F20-9873-0F28E6B5542C}"/>
                    </a:ext>
                  </a:extLst>
                </p14:cNvPr>
                <p14:cNvContentPartPr/>
                <p14:nvPr/>
              </p14:nvContentPartPr>
              <p14:xfrm>
                <a:off x="8154865" y="1666255"/>
                <a:ext cx="4320" cy="2160"/>
              </p14:xfrm>
            </p:contentPart>
          </mc:Choice>
          <mc:Fallback xmlns="">
            <p:pic>
              <p:nvPicPr>
                <p:cNvPr id="22" name="Ink 21">
                  <a:extLst>
                    <a:ext uri="{FF2B5EF4-FFF2-40B4-BE49-F238E27FC236}">
                      <a16:creationId xmlns:a16="http://schemas.microsoft.com/office/drawing/2014/main" id="{F9C7CD32-6A62-4F20-9873-0F28E6B5542C}"/>
                    </a:ext>
                  </a:extLst>
                </p:cNvPr>
                <p:cNvPicPr/>
                <p:nvPr/>
              </p:nvPicPr>
              <p:blipFill>
                <a:blip r:embed="rId36"/>
                <a:stretch>
                  <a:fillRect/>
                </a:stretch>
              </p:blipFill>
              <p:spPr>
                <a:xfrm>
                  <a:off x="8136865" y="1648615"/>
                  <a:ext cx="39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51422458-217F-4020-BC67-FAB241B1CADF}"/>
                    </a:ext>
                  </a:extLst>
                </p14:cNvPr>
                <p14:cNvContentPartPr/>
                <p14:nvPr/>
              </p14:nvContentPartPr>
              <p14:xfrm>
                <a:off x="7953985" y="1772095"/>
                <a:ext cx="566640" cy="545040"/>
              </p14:xfrm>
            </p:contentPart>
          </mc:Choice>
          <mc:Fallback xmlns="">
            <p:pic>
              <p:nvPicPr>
                <p:cNvPr id="23" name="Ink 22">
                  <a:extLst>
                    <a:ext uri="{FF2B5EF4-FFF2-40B4-BE49-F238E27FC236}">
                      <a16:creationId xmlns:a16="http://schemas.microsoft.com/office/drawing/2014/main" id="{51422458-217F-4020-BC67-FAB241B1CADF}"/>
                    </a:ext>
                  </a:extLst>
                </p:cNvPr>
                <p:cNvPicPr/>
                <p:nvPr/>
              </p:nvPicPr>
              <p:blipFill>
                <a:blip r:embed="rId38"/>
                <a:stretch>
                  <a:fillRect/>
                </a:stretch>
              </p:blipFill>
              <p:spPr>
                <a:xfrm>
                  <a:off x="7935985" y="1754455"/>
                  <a:ext cx="602280" cy="58068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Display </a:t>
            </a:r>
            <a:r>
              <a:rPr lang="de-DE" dirty="0"/>
              <a:t>T</a:t>
            </a:r>
            <a:r>
              <a:rPr lang="en" dirty="0"/>
              <a:t>echnologies - Projection Mapping</a:t>
            </a:r>
            <a:endParaRPr dirty="0"/>
          </a:p>
        </p:txBody>
      </p:sp>
      <p:sp>
        <p:nvSpPr>
          <p:cNvPr id="429" name="Google Shape;429;p69"/>
          <p:cNvSpPr txBox="1">
            <a:spLocks noGrp="1"/>
          </p:cNvSpPr>
          <p:nvPr>
            <p:ph type="body" idx="1"/>
          </p:nvPr>
        </p:nvSpPr>
        <p:spPr>
          <a:xfrm>
            <a:off x="311700" y="1152475"/>
            <a:ext cx="8520600" cy="3416400"/>
          </a:xfrm>
          <a:prstGeom prst="rect">
            <a:avLst/>
          </a:prstGeom>
        </p:spPr>
        <p:txBody>
          <a:bodyPr spcFirstLastPara="1" vert="horz" wrap="square" lIns="91425" tIns="91425" rIns="91425" bIns="91425" rtlCol="0" anchor="t" anchorCtr="0">
            <a:noAutofit/>
          </a:bodyPr>
          <a:lstStyle/>
          <a:p>
            <a:pPr marL="0" indent="0">
              <a:spcAft>
                <a:spcPts val="1600"/>
              </a:spcAft>
              <a:buNone/>
            </a:pPr>
            <a:endParaRPr/>
          </a:p>
        </p:txBody>
      </p:sp>
      <p:pic>
        <p:nvPicPr>
          <p:cNvPr id="431" name="Google Shape;431;p69"/>
          <p:cNvPicPr preferRelativeResize="0"/>
          <p:nvPr/>
        </p:nvPicPr>
        <p:blipFill>
          <a:blip r:embed="rId3">
            <a:alphaModFix/>
          </a:blip>
          <a:stretch>
            <a:fillRect/>
          </a:stretch>
        </p:blipFill>
        <p:spPr>
          <a:xfrm>
            <a:off x="6154864" y="1072175"/>
            <a:ext cx="2809875" cy="1628775"/>
          </a:xfrm>
          <a:prstGeom prst="rect">
            <a:avLst/>
          </a:prstGeom>
          <a:noFill/>
          <a:ln>
            <a:noFill/>
          </a:ln>
        </p:spPr>
      </p:pic>
      <p:pic>
        <p:nvPicPr>
          <p:cNvPr id="6" name="Picture 2" descr="Bildergebnis für projection mapping festspiele salzburg">
            <a:extLst>
              <a:ext uri="{FF2B5EF4-FFF2-40B4-BE49-F238E27FC236}">
                <a16:creationId xmlns:a16="http://schemas.microsoft.com/office/drawing/2014/main" id="{927E0881-6C6C-41EC-94A2-8C1949D2AB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98025"/>
            <a:ext cx="5715000" cy="360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FDD5B08-92C0-45D5-B317-18E980FC3D43}"/>
                  </a:ext>
                </a:extLst>
              </p14:cNvPr>
              <p14:cNvContentPartPr/>
              <p14:nvPr/>
            </p14:nvContentPartPr>
            <p14:xfrm>
              <a:off x="392297" y="2083135"/>
              <a:ext cx="3641040" cy="365400"/>
            </p14:xfrm>
          </p:contentPart>
        </mc:Choice>
        <mc:Fallback xmlns="">
          <p:pic>
            <p:nvPicPr>
              <p:cNvPr id="5" name="Ink 4">
                <a:extLst>
                  <a:ext uri="{FF2B5EF4-FFF2-40B4-BE49-F238E27FC236}">
                    <a16:creationId xmlns:a16="http://schemas.microsoft.com/office/drawing/2014/main" id="{2FDD5B08-92C0-45D5-B317-18E980FC3D43}"/>
                  </a:ext>
                </a:extLst>
              </p:cNvPr>
              <p:cNvPicPr/>
              <p:nvPr/>
            </p:nvPicPr>
            <p:blipFill>
              <a:blip r:embed="rId4"/>
              <a:stretch>
                <a:fillRect/>
              </a:stretch>
            </p:blipFill>
            <p:spPr>
              <a:xfrm>
                <a:off x="374297" y="2065495"/>
                <a:ext cx="3676680" cy="401040"/>
              </a:xfrm>
              <a:prstGeom prst="rect">
                <a:avLst/>
              </a:prstGeom>
            </p:spPr>
          </p:pic>
        </mc:Fallback>
      </mc:AlternateContent>
    </p:spTree>
    <p:extLst>
      <p:ext uri="{BB962C8B-B14F-4D97-AF65-F5344CB8AC3E}">
        <p14:creationId xmlns:p14="http://schemas.microsoft.com/office/powerpoint/2010/main" val="3516820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solidFill>
                  <a:schemeClr val="dk2"/>
                </a:solidFill>
              </a:rPr>
              <a:t>Architecture/Art/Museum</a:t>
            </a:r>
            <a:endParaRPr/>
          </a:p>
        </p:txBody>
      </p:sp>
      <p:sp>
        <p:nvSpPr>
          <p:cNvPr id="365" name="Google Shape;365;p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CAD computer-aided design ● Fassadenarchitektur  ● Innenarchitektur</a:t>
            </a:r>
            <a:endParaRPr/>
          </a:p>
          <a:p>
            <a:pPr marL="0" lvl="0" indent="0" algn="l" rtl="0">
              <a:spcBef>
                <a:spcPts val="1600"/>
              </a:spcBef>
              <a:spcAft>
                <a:spcPts val="0"/>
              </a:spcAft>
              <a:buNone/>
            </a:pPr>
            <a:r>
              <a:rPr lang="en"/>
              <a:t>● Stadtplanung </a:t>
            </a: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5E39F910-42B2-45B7-BDCB-B0D68CC966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66" name="Google Shape;366;p60"/>
          <p:cNvPicPr preferRelativeResize="0"/>
          <p:nvPr/>
        </p:nvPicPr>
        <p:blipFill>
          <a:blip r:embed="rId3">
            <a:alphaModFix/>
          </a:blip>
          <a:stretch>
            <a:fillRect/>
          </a:stretch>
        </p:blipFill>
        <p:spPr>
          <a:xfrm>
            <a:off x="4861275" y="1850400"/>
            <a:ext cx="2495550" cy="1838325"/>
          </a:xfrm>
          <a:prstGeom prst="rect">
            <a:avLst/>
          </a:prstGeom>
          <a:noFill/>
          <a:ln>
            <a:noFill/>
          </a:ln>
        </p:spPr>
      </p:pic>
      <p:pic>
        <p:nvPicPr>
          <p:cNvPr id="367" name="Google Shape;367;p60"/>
          <p:cNvPicPr preferRelativeResize="0"/>
          <p:nvPr/>
        </p:nvPicPr>
        <p:blipFill>
          <a:blip r:embed="rId4">
            <a:alphaModFix/>
          </a:blip>
          <a:stretch>
            <a:fillRect/>
          </a:stretch>
        </p:blipFill>
        <p:spPr>
          <a:xfrm>
            <a:off x="2249300" y="2571751"/>
            <a:ext cx="2949629" cy="1838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6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C6B97047-93D8-4368-8EB2-CB7843821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374" name="Google Shape;374;p61" descr="The 2014 IKEA catalogue gives you the ability to place virtual furniture in your own home with the help of augmented reality. Unlock the feature by scanning selected pages in the 2014 printed IKEA catalogue with the IKEA catalogue application (available for iOS and Android) or by browsing the pages in the digital 2014 IKEA catalogue on your smartphone or tablet. Then simply place the printed IKEA catalogue where you want to put the furniture in your room, choose a product from a selection of the IKEA range and see how it will look in your home!" title="Place IKEA furniture in your home with augmented reality">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1731D9F7-3F6B-4B8A-9DCE-F1B036D54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81" name="Google Shape;381;p62" descr="Mit moxVR musst du dir keine Sorgen mehr um ein gutes 3D Modell machen, oder wie du es dir am besten anschaust, wir kümmern uns um Alles! Und das fängt schon bei nur 90€ an." title="Schnell, einfach und günstig zu Virtual Reality von Deiner Hausplanung!">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C08743EB-7ED9-4AD9-9F4C-7A9667210DC5}"/>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9FA3E5AA-F39A-4339-A282-503809C0E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388" name="Google Shape;388;p63" descr="Fashion and art united at Take Festival in Vienna.&#10;Check out this video of the festival campaign by Elsa Okazaki realized with Artivive! 😄&#10;&#10;Download the Artivive App, bring your phone out and and make the art come to life.&#10;&#10;Register for a free artist account here: &#10;https://artivive.com/register&#10;&#10;Follow us on Instagram:&#10;https://www.instagram.com/artiviveapp&#10;&#10;Like us on Facebook:&#10;https://www.facebook.com/artiviveapp" title="Fashion And Art Unite With Augmented Reality – Take Festival 2019">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3" name="Graphic 2">
            <a:extLst>
              <a:ext uri="{FF2B5EF4-FFF2-40B4-BE49-F238E27FC236}">
                <a16:creationId xmlns:a16="http://schemas.microsoft.com/office/drawing/2014/main" id="{A6EA12E1-1444-4012-B044-7DCA9BA3B92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68766" y="3591541"/>
            <a:ext cx="1063534" cy="106353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6359-6660-4835-B8BB-D869E64624D5}"/>
              </a:ext>
            </a:extLst>
          </p:cNvPr>
          <p:cNvSpPr>
            <a:spLocks noGrp="1"/>
          </p:cNvSpPr>
          <p:nvPr>
            <p:ph type="title"/>
          </p:nvPr>
        </p:nvSpPr>
        <p:spPr/>
        <p:txBody>
          <a:bodyPr/>
          <a:lstStyle/>
          <a:p>
            <a:r>
              <a:rPr lang="de-DE" dirty="0"/>
              <a:t>Salzburg Museum der Moderne, Lithographie</a:t>
            </a:r>
            <a:endParaRPr lang="en-AT" dirty="0"/>
          </a:p>
        </p:txBody>
      </p:sp>
      <p:sp>
        <p:nvSpPr>
          <p:cNvPr id="3" name="Text Placeholder 2">
            <a:extLst>
              <a:ext uri="{FF2B5EF4-FFF2-40B4-BE49-F238E27FC236}">
                <a16:creationId xmlns:a16="http://schemas.microsoft.com/office/drawing/2014/main" id="{79E1A05F-14BE-41B1-995E-30D2FD0D279B}"/>
              </a:ext>
            </a:extLst>
          </p:cNvPr>
          <p:cNvSpPr>
            <a:spLocks noGrp="1"/>
          </p:cNvSpPr>
          <p:nvPr>
            <p:ph type="body" idx="1"/>
          </p:nvPr>
        </p:nvSpPr>
        <p:spPr/>
        <p:txBody>
          <a:bodyPr/>
          <a:lstStyle/>
          <a:p>
            <a:endParaRPr lang="en-AT" dirty="0"/>
          </a:p>
        </p:txBody>
      </p:sp>
      <p:pic>
        <p:nvPicPr>
          <p:cNvPr id="4" name="Picture 3">
            <a:hlinkClick r:id="rId3"/>
            <a:extLst>
              <a:ext uri="{FF2B5EF4-FFF2-40B4-BE49-F238E27FC236}">
                <a16:creationId xmlns:a16="http://schemas.microsoft.com/office/drawing/2014/main" id="{593F29F2-5AD7-4DC4-9229-0A7A0C32DC3C}"/>
              </a:ext>
            </a:extLst>
          </p:cNvPr>
          <p:cNvPicPr>
            <a:picLocks noChangeAspect="1"/>
          </p:cNvPicPr>
          <p:nvPr/>
        </p:nvPicPr>
        <p:blipFill>
          <a:blip r:embed="rId4"/>
          <a:stretch>
            <a:fillRect/>
          </a:stretch>
        </p:blipFill>
        <p:spPr>
          <a:xfrm>
            <a:off x="3038951" y="1017726"/>
            <a:ext cx="2928938" cy="4064794"/>
          </a:xfrm>
          <a:prstGeom prst="rect">
            <a:avLst/>
          </a:prstGeom>
        </p:spPr>
      </p:pic>
      <p:pic>
        <p:nvPicPr>
          <p:cNvPr id="6" name="Graphic 5">
            <a:extLst>
              <a:ext uri="{FF2B5EF4-FFF2-40B4-BE49-F238E27FC236}">
                <a16:creationId xmlns:a16="http://schemas.microsoft.com/office/drawing/2014/main" id="{95672B37-E39B-46FC-A967-B197E57DC4BC}"/>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93357" y="3634941"/>
            <a:ext cx="1063534" cy="1063534"/>
          </a:xfrm>
          <a:prstGeom prst="rect">
            <a:avLst/>
          </a:prstGeom>
        </p:spPr>
      </p:pic>
    </p:spTree>
    <p:extLst>
      <p:ext uri="{BB962C8B-B14F-4D97-AF65-F5344CB8AC3E}">
        <p14:creationId xmlns:p14="http://schemas.microsoft.com/office/powerpoint/2010/main" val="3463037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999BB3E-01E6-4A42-ADE3-E722291A00B8}"/>
                  </a:ext>
                </a:extLst>
              </p14:cNvPr>
              <p14:cNvContentPartPr/>
              <p14:nvPr/>
            </p14:nvContentPartPr>
            <p14:xfrm>
              <a:off x="435497" y="2340175"/>
              <a:ext cx="1743120" cy="409680"/>
            </p14:xfrm>
          </p:contentPart>
        </mc:Choice>
        <mc:Fallback xmlns="">
          <p:pic>
            <p:nvPicPr>
              <p:cNvPr id="5" name="Ink 4">
                <a:extLst>
                  <a:ext uri="{FF2B5EF4-FFF2-40B4-BE49-F238E27FC236}">
                    <a16:creationId xmlns:a16="http://schemas.microsoft.com/office/drawing/2014/main" id="{7999BB3E-01E6-4A42-ADE3-E722291A00B8}"/>
                  </a:ext>
                </a:extLst>
              </p:cNvPr>
              <p:cNvPicPr/>
              <p:nvPr/>
            </p:nvPicPr>
            <p:blipFill>
              <a:blip r:embed="rId4"/>
              <a:stretch>
                <a:fillRect/>
              </a:stretch>
            </p:blipFill>
            <p:spPr>
              <a:xfrm>
                <a:off x="417857" y="2322175"/>
                <a:ext cx="1778760" cy="445320"/>
              </a:xfrm>
              <a:prstGeom prst="rect">
                <a:avLst/>
              </a:prstGeom>
            </p:spPr>
          </p:pic>
        </mc:Fallback>
      </mc:AlternateContent>
    </p:spTree>
    <p:extLst>
      <p:ext uri="{BB962C8B-B14F-4D97-AF65-F5344CB8AC3E}">
        <p14:creationId xmlns:p14="http://schemas.microsoft.com/office/powerpoint/2010/main" val="4053179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6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57C60D8-6462-4209-8DBD-020C721807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pic>
        <p:nvPicPr>
          <p:cNvPr id="395" name="Google Shape;395;p64" descr="Find out more at: https://www.zappar.com/solutions/education/&#10;&#10;Subscribe: http://www.youtube.com/subscription_center?add_user=zappartv&#10;&#10;Download from App Store: https://itunes.apple.com/gb/app/zappar/id429885268&#10;Download from Google Play: https://play.google.com/store/apps/details?id=com.zappar.Zappar&#10;Zappar: http://www.zappar.com/&#10;ZapWorks: https://zap.works" title="Augmented Reality for Education - Showcase">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
        <p:nvSpPr>
          <p:cNvPr id="4" name="Title 3">
            <a:extLst>
              <a:ext uri="{FF2B5EF4-FFF2-40B4-BE49-F238E27FC236}">
                <a16:creationId xmlns:a16="http://schemas.microsoft.com/office/drawing/2014/main" id="{799345FB-C114-42FD-B97C-2268D0CF1AE0}"/>
              </a:ext>
            </a:extLst>
          </p:cNvPr>
          <p:cNvSpPr>
            <a:spLocks noGrp="1"/>
          </p:cNvSpPr>
          <p:nvPr>
            <p:ph type="title"/>
          </p:nvPr>
        </p:nvSpPr>
        <p:spPr/>
        <p:txBody>
          <a:bodyPr/>
          <a:lstStyle/>
          <a:p>
            <a:endParaRPr lang="en-A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Zeitplan</a:t>
            </a:r>
            <a:endParaRPr/>
          </a:p>
        </p:txBody>
      </p:sp>
      <p:sp>
        <p:nvSpPr>
          <p:cNvPr id="29" name="Slide Number Placeholder 28">
            <a:extLst>
              <a:ext uri="{FF2B5EF4-FFF2-40B4-BE49-F238E27FC236}">
                <a16:creationId xmlns:a16="http://schemas.microsoft.com/office/drawing/2014/main" id="{CC01E6EF-C0B6-4494-B10E-33B9A8B75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Rectangle 3">
            <a:extLst>
              <a:ext uri="{FF2B5EF4-FFF2-40B4-BE49-F238E27FC236}">
                <a16:creationId xmlns:a16="http://schemas.microsoft.com/office/drawing/2014/main" id="{3CD317D6-33B1-4CBE-B69B-D8B6791CD34C}"/>
              </a:ext>
            </a:extLst>
          </p:cNvPr>
          <p:cNvSpPr/>
          <p:nvPr/>
        </p:nvSpPr>
        <p:spPr>
          <a:xfrm>
            <a:off x="908920" y="1093470"/>
            <a:ext cx="1400751"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Vorstellungs- runde</a:t>
            </a:r>
            <a:endParaRPr lang="en-AT" dirty="0"/>
          </a:p>
        </p:txBody>
      </p:sp>
      <p:sp>
        <p:nvSpPr>
          <p:cNvPr id="5" name="Rectangle 4">
            <a:extLst>
              <a:ext uri="{FF2B5EF4-FFF2-40B4-BE49-F238E27FC236}">
                <a16:creationId xmlns:a16="http://schemas.microsoft.com/office/drawing/2014/main" id="{081CCF88-E611-43DF-8F15-7AE1E97B6ED5}"/>
              </a:ext>
            </a:extLst>
          </p:cNvPr>
          <p:cNvSpPr/>
          <p:nvPr/>
        </p:nvSpPr>
        <p:spPr>
          <a:xfrm>
            <a:off x="2254569" y="1093470"/>
            <a:ext cx="2089012"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Einführung</a:t>
            </a:r>
            <a:endParaRPr lang="en-AT" dirty="0"/>
          </a:p>
        </p:txBody>
      </p:sp>
      <p:sp>
        <p:nvSpPr>
          <p:cNvPr id="6" name="Rectangle 5">
            <a:extLst>
              <a:ext uri="{FF2B5EF4-FFF2-40B4-BE49-F238E27FC236}">
                <a16:creationId xmlns:a16="http://schemas.microsoft.com/office/drawing/2014/main" id="{DFC6D14C-E69D-4340-B99A-9732C8D9EFE2}"/>
              </a:ext>
            </a:extLst>
          </p:cNvPr>
          <p:cNvSpPr/>
          <p:nvPr/>
        </p:nvSpPr>
        <p:spPr>
          <a:xfrm>
            <a:off x="5014924" y="1093470"/>
            <a:ext cx="3290908"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Unboxing Technology</a:t>
            </a:r>
            <a:endParaRPr lang="en-AT" dirty="0"/>
          </a:p>
        </p:txBody>
      </p:sp>
      <p:sp>
        <p:nvSpPr>
          <p:cNvPr id="8" name="Rectangle 7">
            <a:extLst>
              <a:ext uri="{FF2B5EF4-FFF2-40B4-BE49-F238E27FC236}">
                <a16:creationId xmlns:a16="http://schemas.microsoft.com/office/drawing/2014/main" id="{3127DF69-8A14-467C-9930-DD7E3F8AE0D5}"/>
              </a:ext>
            </a:extLst>
          </p:cNvPr>
          <p:cNvSpPr/>
          <p:nvPr/>
        </p:nvSpPr>
        <p:spPr>
          <a:xfrm>
            <a:off x="908921" y="2899865"/>
            <a:ext cx="1590207"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Anwendungs-gebiete</a:t>
            </a:r>
            <a:endParaRPr lang="en-AT" dirty="0"/>
          </a:p>
        </p:txBody>
      </p:sp>
      <p:sp>
        <p:nvSpPr>
          <p:cNvPr id="10" name="Rectangle 9">
            <a:extLst>
              <a:ext uri="{FF2B5EF4-FFF2-40B4-BE49-F238E27FC236}">
                <a16:creationId xmlns:a16="http://schemas.microsoft.com/office/drawing/2014/main" id="{875F827B-A5D7-4389-88EC-1E892E5209DE}"/>
              </a:ext>
            </a:extLst>
          </p:cNvPr>
          <p:cNvSpPr/>
          <p:nvPr/>
        </p:nvSpPr>
        <p:spPr>
          <a:xfrm>
            <a:off x="3207778" y="2899865"/>
            <a:ext cx="199727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Playground</a:t>
            </a:r>
            <a:endParaRPr lang="en-AT" dirty="0"/>
          </a:p>
        </p:txBody>
      </p:sp>
      <p:sp>
        <p:nvSpPr>
          <p:cNvPr id="12" name="Rectangle 11">
            <a:extLst>
              <a:ext uri="{FF2B5EF4-FFF2-40B4-BE49-F238E27FC236}">
                <a16:creationId xmlns:a16="http://schemas.microsoft.com/office/drawing/2014/main" id="{83D7965D-B3A4-4ACD-BF2C-7998785C6019}"/>
              </a:ext>
            </a:extLst>
          </p:cNvPr>
          <p:cNvSpPr/>
          <p:nvPr/>
        </p:nvSpPr>
        <p:spPr>
          <a:xfrm>
            <a:off x="5205057" y="2899865"/>
            <a:ext cx="1126095"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Closing &amp; Feedback-runde</a:t>
            </a:r>
            <a:endParaRPr lang="en-AT" dirty="0"/>
          </a:p>
        </p:txBody>
      </p:sp>
      <p:sp>
        <p:nvSpPr>
          <p:cNvPr id="14" name="Rectangle 13">
            <a:extLst>
              <a:ext uri="{FF2B5EF4-FFF2-40B4-BE49-F238E27FC236}">
                <a16:creationId xmlns:a16="http://schemas.microsoft.com/office/drawing/2014/main" id="{7EA1DBF6-4B5A-4C5E-B6A7-129D78CA148E}"/>
              </a:ext>
            </a:extLst>
          </p:cNvPr>
          <p:cNvSpPr/>
          <p:nvPr/>
        </p:nvSpPr>
        <p:spPr>
          <a:xfrm>
            <a:off x="4229107" y="1093470"/>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2" name="Rectangle 21">
            <a:extLst>
              <a:ext uri="{FF2B5EF4-FFF2-40B4-BE49-F238E27FC236}">
                <a16:creationId xmlns:a16="http://schemas.microsoft.com/office/drawing/2014/main" id="{12AC1FF7-DE32-427F-B05A-B64D8E699123}"/>
              </a:ext>
            </a:extLst>
          </p:cNvPr>
          <p:cNvSpPr/>
          <p:nvPr/>
        </p:nvSpPr>
        <p:spPr>
          <a:xfrm>
            <a:off x="2427925" y="2899865"/>
            <a:ext cx="788069" cy="148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Pause</a:t>
            </a:r>
          </a:p>
          <a:p>
            <a:pPr algn="ctr"/>
            <a:r>
              <a:rPr lang="de-DE" dirty="0"/>
              <a:t>10 min</a:t>
            </a:r>
            <a:endParaRPr lang="en-AT" dirty="0"/>
          </a:p>
        </p:txBody>
      </p:sp>
      <p:sp>
        <p:nvSpPr>
          <p:cNvPr id="24" name="Rectangle 23">
            <a:extLst>
              <a:ext uri="{FF2B5EF4-FFF2-40B4-BE49-F238E27FC236}">
                <a16:creationId xmlns:a16="http://schemas.microsoft.com/office/drawing/2014/main" id="{8BCA957E-1081-4AE4-8349-77CB0E436D13}"/>
              </a:ext>
            </a:extLst>
          </p:cNvPr>
          <p:cNvSpPr/>
          <p:nvPr/>
        </p:nvSpPr>
        <p:spPr>
          <a:xfrm>
            <a:off x="914884" y="2642462"/>
            <a:ext cx="7390948" cy="1869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Mittag 12:15 – 14:00</a:t>
            </a:r>
            <a:endParaRPr lang="en-AT" dirty="0"/>
          </a:p>
        </p:txBody>
      </p:sp>
      <p:sp>
        <p:nvSpPr>
          <p:cNvPr id="26" name="TextBox 25">
            <a:extLst>
              <a:ext uri="{FF2B5EF4-FFF2-40B4-BE49-F238E27FC236}">
                <a16:creationId xmlns:a16="http://schemas.microsoft.com/office/drawing/2014/main" id="{4065C4E7-BC33-4229-9E27-F2ED98A3BFEB}"/>
              </a:ext>
            </a:extLst>
          </p:cNvPr>
          <p:cNvSpPr txBox="1"/>
          <p:nvPr/>
        </p:nvSpPr>
        <p:spPr>
          <a:xfrm rot="16200000">
            <a:off x="48575" y="1564063"/>
            <a:ext cx="1310520" cy="369332"/>
          </a:xfrm>
          <a:prstGeom prst="rect">
            <a:avLst/>
          </a:prstGeom>
          <a:noFill/>
        </p:spPr>
        <p:txBody>
          <a:bodyPr wrap="square" rtlCol="0">
            <a:spAutoFit/>
          </a:bodyPr>
          <a:lstStyle/>
          <a:p>
            <a:r>
              <a:rPr lang="de-DE" dirty="0"/>
              <a:t>Beginn 9:00</a:t>
            </a:r>
            <a:endParaRPr lang="en-AT" dirty="0"/>
          </a:p>
        </p:txBody>
      </p:sp>
      <p:sp>
        <p:nvSpPr>
          <p:cNvPr id="28" name="TextBox 27">
            <a:extLst>
              <a:ext uri="{FF2B5EF4-FFF2-40B4-BE49-F238E27FC236}">
                <a16:creationId xmlns:a16="http://schemas.microsoft.com/office/drawing/2014/main" id="{BD5690B5-9AF7-4320-BC1A-92E43879F454}"/>
              </a:ext>
            </a:extLst>
          </p:cNvPr>
          <p:cNvSpPr txBox="1"/>
          <p:nvPr/>
        </p:nvSpPr>
        <p:spPr>
          <a:xfrm rot="5400000">
            <a:off x="5874277" y="3455216"/>
            <a:ext cx="1283082" cy="369332"/>
          </a:xfrm>
          <a:prstGeom prst="rect">
            <a:avLst/>
          </a:prstGeom>
          <a:noFill/>
        </p:spPr>
        <p:txBody>
          <a:bodyPr wrap="square" rtlCol="0">
            <a:spAutoFit/>
          </a:bodyPr>
          <a:lstStyle/>
          <a:p>
            <a:r>
              <a:rPr lang="de-DE" dirty="0"/>
              <a:t>Ende 16:00</a:t>
            </a:r>
            <a:endParaRPr lang="en-A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FDD12-E707-43BA-839C-D2D4A690E4A1}"/>
              </a:ext>
            </a:extLst>
          </p:cNvPr>
          <p:cNvSpPr>
            <a:spLocks noGrp="1"/>
          </p:cNvSpPr>
          <p:nvPr>
            <p:ph type="body" idx="1"/>
          </p:nvPr>
        </p:nvSpPr>
        <p:spPr/>
        <p:txBody>
          <a:bodyPr/>
          <a:lstStyle/>
          <a:p>
            <a:pPr marL="114297" indent="0">
              <a:buNone/>
            </a:pPr>
            <a:r>
              <a:rPr lang="de-DE" dirty="0">
                <a:hlinkClick r:id="rId2"/>
              </a:rPr>
              <a:t>https://escapefake.org/</a:t>
            </a:r>
            <a:endParaRPr lang="de-DE" dirty="0"/>
          </a:p>
          <a:p>
            <a:pPr marL="114297" indent="0">
              <a:buNone/>
            </a:pPr>
            <a:r>
              <a:rPr lang="de-DE" dirty="0" err="1"/>
              <a:t>Polycular</a:t>
            </a:r>
            <a:r>
              <a:rPr lang="de-DE" dirty="0"/>
              <a:t> (Hallein) </a:t>
            </a:r>
            <a:r>
              <a:rPr lang="de-DE" sz="675" dirty="0">
                <a:hlinkClick r:id="rId3"/>
              </a:rPr>
              <a:t>https://www.polycular.com/</a:t>
            </a:r>
            <a:endParaRPr lang="de-DE" sz="675" dirty="0"/>
          </a:p>
        </p:txBody>
      </p:sp>
      <p:pic>
        <p:nvPicPr>
          <p:cNvPr id="4" name="Picture 3">
            <a:hlinkClick r:id="rId4"/>
            <a:extLst>
              <a:ext uri="{FF2B5EF4-FFF2-40B4-BE49-F238E27FC236}">
                <a16:creationId xmlns:a16="http://schemas.microsoft.com/office/drawing/2014/main" id="{8C55BF94-663C-4D84-999E-F15DEAC235D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02744" y="106101"/>
            <a:ext cx="4241256" cy="5037400"/>
          </a:xfrm>
          <a:prstGeom prst="rect">
            <a:avLst/>
          </a:prstGeom>
        </p:spPr>
      </p:pic>
      <p:pic>
        <p:nvPicPr>
          <p:cNvPr id="2" name="Graphic 1">
            <a:extLst>
              <a:ext uri="{FF2B5EF4-FFF2-40B4-BE49-F238E27FC236}">
                <a16:creationId xmlns:a16="http://schemas.microsoft.com/office/drawing/2014/main" id="{D09111A1-E9FB-4513-B9E6-7BFAE5C179AE}"/>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68766" y="3591541"/>
            <a:ext cx="1063534" cy="1063534"/>
          </a:xfrm>
          <a:prstGeom prst="rect">
            <a:avLst/>
          </a:prstGeom>
        </p:spPr>
      </p:pic>
      <p:sp>
        <p:nvSpPr>
          <p:cNvPr id="8" name="Title 7">
            <a:extLst>
              <a:ext uri="{FF2B5EF4-FFF2-40B4-BE49-F238E27FC236}">
                <a16:creationId xmlns:a16="http://schemas.microsoft.com/office/drawing/2014/main" id="{6AB97416-E48B-4B41-8E68-057FD22E84CD}"/>
              </a:ext>
            </a:extLst>
          </p:cNvPr>
          <p:cNvSpPr>
            <a:spLocks noGrp="1"/>
          </p:cNvSpPr>
          <p:nvPr>
            <p:ph type="title"/>
          </p:nvPr>
        </p:nvSpPr>
        <p:spPr/>
        <p:txBody>
          <a:bodyPr/>
          <a:lstStyle/>
          <a:p>
            <a:endParaRPr lang="en-AT"/>
          </a:p>
        </p:txBody>
      </p:sp>
    </p:spTree>
    <p:extLst>
      <p:ext uri="{BB962C8B-B14F-4D97-AF65-F5344CB8AC3E}">
        <p14:creationId xmlns:p14="http://schemas.microsoft.com/office/powerpoint/2010/main" val="2920514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Dome projection </a:t>
            </a:r>
          </a:p>
          <a:p>
            <a:pPr lvl="1">
              <a:spcBef>
                <a:spcPts val="0"/>
              </a:spcBef>
            </a:pPr>
            <a:r>
              <a:rPr lang="en-US" b="1" dirty="0"/>
              <a:t>Hemisphere/spherical display </a:t>
            </a:r>
          </a:p>
          <a:p>
            <a:pPr lvl="1">
              <a:spcBef>
                <a:spcPts val="0"/>
              </a:spcBef>
            </a:pPr>
            <a:r>
              <a:rPr lang="en-US" b="1" dirty="0"/>
              <a:t>Head/body inside </a:t>
            </a:r>
          </a:p>
          <a:p>
            <a:pPr marL="114297" indent="0">
              <a:buNone/>
            </a:pPr>
            <a:endParaRPr lang="en-US" dirty="0"/>
          </a:p>
        </p:txBody>
      </p:sp>
      <p:pic>
        <p:nvPicPr>
          <p:cNvPr id="5" name="Picture 4">
            <a:extLst>
              <a:ext uri="{FF2B5EF4-FFF2-40B4-BE49-F238E27FC236}">
                <a16:creationId xmlns:a16="http://schemas.microsoft.com/office/drawing/2014/main" id="{37AF0804-421E-4A86-BB7B-85922C04A317}"/>
              </a:ext>
            </a:extLst>
          </p:cNvPr>
          <p:cNvPicPr>
            <a:picLocks noChangeAspect="1"/>
          </p:cNvPicPr>
          <p:nvPr/>
        </p:nvPicPr>
        <p:blipFill>
          <a:blip r:embed="rId3"/>
          <a:stretch>
            <a:fillRect/>
          </a:stretch>
        </p:blipFill>
        <p:spPr>
          <a:xfrm>
            <a:off x="4719079" y="2325499"/>
            <a:ext cx="4424921" cy="2818001"/>
          </a:xfrm>
          <a:prstGeom prst="rect">
            <a:avLst/>
          </a:prstGeom>
        </p:spPr>
      </p:pic>
      <p:pic>
        <p:nvPicPr>
          <p:cNvPr id="6" name="Picture 5">
            <a:extLst>
              <a:ext uri="{FF2B5EF4-FFF2-40B4-BE49-F238E27FC236}">
                <a16:creationId xmlns:a16="http://schemas.microsoft.com/office/drawing/2014/main" id="{C423B3DD-5F39-4601-A25F-735D5487CF86}"/>
              </a:ext>
            </a:extLst>
          </p:cNvPr>
          <p:cNvPicPr>
            <a:picLocks noChangeAspect="1"/>
          </p:cNvPicPr>
          <p:nvPr/>
        </p:nvPicPr>
        <p:blipFill>
          <a:blip r:embed="rId4"/>
          <a:stretch>
            <a:fillRect/>
          </a:stretch>
        </p:blipFill>
        <p:spPr>
          <a:xfrm>
            <a:off x="0" y="2571750"/>
            <a:ext cx="4508499" cy="2571750"/>
          </a:xfrm>
          <a:prstGeom prst="rect">
            <a:avLst/>
          </a:prstGeom>
        </p:spPr>
      </p:pic>
      <p:sp>
        <p:nvSpPr>
          <p:cNvPr id="7" name="TextBox 6">
            <a:extLst>
              <a:ext uri="{FF2B5EF4-FFF2-40B4-BE49-F238E27FC236}">
                <a16:creationId xmlns:a16="http://schemas.microsoft.com/office/drawing/2014/main" id="{B11AD9B7-0A1E-4046-A34D-62828B006B79}"/>
              </a:ext>
            </a:extLst>
          </p:cNvPr>
          <p:cNvSpPr txBox="1"/>
          <p:nvPr/>
        </p:nvSpPr>
        <p:spPr>
          <a:xfrm>
            <a:off x="4719079" y="1981126"/>
            <a:ext cx="2451056" cy="507831"/>
          </a:xfrm>
          <a:prstGeom prst="rect">
            <a:avLst/>
          </a:prstGeom>
          <a:noFill/>
        </p:spPr>
        <p:txBody>
          <a:bodyPr wrap="none" rtlCol="0">
            <a:spAutoFit/>
          </a:bodyPr>
          <a:lstStyle/>
          <a:p>
            <a:r>
              <a:rPr lang="de-DE" sz="1350" dirty="0" err="1"/>
              <a:t>Red</a:t>
            </a:r>
            <a:r>
              <a:rPr lang="de-DE" sz="1350" dirty="0"/>
              <a:t> Bull Salzburg, SoccerBot360</a:t>
            </a:r>
          </a:p>
          <a:p>
            <a:endParaRPr lang="en-AT" sz="1350" dirty="0"/>
          </a:p>
        </p:txBody>
      </p:sp>
      <p:pic>
        <p:nvPicPr>
          <p:cNvPr id="4" name="Graphic 3">
            <a:extLst>
              <a:ext uri="{FF2B5EF4-FFF2-40B4-BE49-F238E27FC236}">
                <a16:creationId xmlns:a16="http://schemas.microsoft.com/office/drawing/2014/main" id="{81A185C1-EF2C-49F7-B545-DAACE8CCA20D}"/>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52344" y="3849714"/>
            <a:ext cx="1063534" cy="1063534"/>
          </a:xfrm>
          <a:prstGeom prst="rect">
            <a:avLst/>
          </a:prstGeom>
        </p:spPr>
      </p:pic>
    </p:spTree>
    <p:extLst>
      <p:ext uri="{BB962C8B-B14F-4D97-AF65-F5344CB8AC3E}">
        <p14:creationId xmlns:p14="http://schemas.microsoft.com/office/powerpoint/2010/main" val="3235050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32A-6755-41CA-9FA1-F2C27EA23CE4}"/>
              </a:ext>
            </a:extLst>
          </p:cNvPr>
          <p:cNvSpPr>
            <a:spLocks noGrp="1"/>
          </p:cNvSpPr>
          <p:nvPr>
            <p:ph type="title"/>
          </p:nvPr>
        </p:nvSpPr>
        <p:spPr/>
        <p:txBody>
          <a:bodyPr/>
          <a:lstStyle/>
          <a:p>
            <a:r>
              <a:rPr lang="de-DE" dirty="0"/>
              <a:t>Display Technologies </a:t>
            </a:r>
            <a:r>
              <a:rPr lang="de-DE" dirty="0" err="1"/>
              <a:t>Projection</a:t>
            </a:r>
            <a:r>
              <a:rPr lang="de-DE" dirty="0"/>
              <a:t>/Large Displays</a:t>
            </a:r>
            <a:endParaRPr lang="en-AT" dirty="0"/>
          </a:p>
        </p:txBody>
      </p:sp>
      <p:sp>
        <p:nvSpPr>
          <p:cNvPr id="3" name="Text Placeholder 2">
            <a:extLst>
              <a:ext uri="{FF2B5EF4-FFF2-40B4-BE49-F238E27FC236}">
                <a16:creationId xmlns:a16="http://schemas.microsoft.com/office/drawing/2014/main" id="{8B1B9694-8F0C-4C56-85DB-B6994E38FF91}"/>
              </a:ext>
            </a:extLst>
          </p:cNvPr>
          <p:cNvSpPr>
            <a:spLocks noGrp="1"/>
          </p:cNvSpPr>
          <p:nvPr>
            <p:ph type="body" idx="1"/>
          </p:nvPr>
        </p:nvSpPr>
        <p:spPr/>
        <p:txBody>
          <a:bodyPr/>
          <a:lstStyle/>
          <a:p>
            <a:pPr marL="114297" indent="0">
              <a:buNone/>
            </a:pPr>
            <a:r>
              <a:rPr lang="en-US" b="1" dirty="0"/>
              <a:t>Vehicle Simulator </a:t>
            </a:r>
          </a:p>
          <a:p>
            <a:pPr lvl="1">
              <a:spcBef>
                <a:spcPts val="0"/>
              </a:spcBef>
            </a:pPr>
            <a:r>
              <a:rPr lang="en-US" b="1" dirty="0"/>
              <a:t>Simulated visual display in windows</a:t>
            </a:r>
            <a:endParaRPr lang="en-AT" b="1" dirty="0"/>
          </a:p>
        </p:txBody>
      </p:sp>
      <p:pic>
        <p:nvPicPr>
          <p:cNvPr id="6146" name="Picture 2" descr="Bildergebnis für Flugsimulator Boeing">
            <a:extLst>
              <a:ext uri="{FF2B5EF4-FFF2-40B4-BE49-F238E27FC236}">
                <a16:creationId xmlns:a16="http://schemas.microsoft.com/office/drawing/2014/main" id="{16A68931-7622-4E1F-BC54-7E63BE6832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337" y="2047309"/>
            <a:ext cx="4538663" cy="3029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53606A-D07F-4D4E-8414-B15240A660A2}"/>
              </a:ext>
            </a:extLst>
          </p:cNvPr>
          <p:cNvPicPr>
            <a:picLocks noChangeAspect="1"/>
          </p:cNvPicPr>
          <p:nvPr/>
        </p:nvPicPr>
        <p:blipFill>
          <a:blip r:embed="rId4"/>
          <a:stretch>
            <a:fillRect/>
          </a:stretch>
        </p:blipFill>
        <p:spPr>
          <a:xfrm>
            <a:off x="4607416" y="2371726"/>
            <a:ext cx="4536584" cy="2734596"/>
          </a:xfrm>
          <a:prstGeom prst="rect">
            <a:avLst/>
          </a:prstGeom>
        </p:spPr>
      </p:pic>
      <p:sp>
        <p:nvSpPr>
          <p:cNvPr id="7" name="TextBox 6">
            <a:extLst>
              <a:ext uri="{FF2B5EF4-FFF2-40B4-BE49-F238E27FC236}">
                <a16:creationId xmlns:a16="http://schemas.microsoft.com/office/drawing/2014/main" id="{D3018268-947D-4D97-8917-09F2916F8CD6}"/>
              </a:ext>
            </a:extLst>
          </p:cNvPr>
          <p:cNvSpPr txBox="1"/>
          <p:nvPr/>
        </p:nvSpPr>
        <p:spPr>
          <a:xfrm>
            <a:off x="4850362" y="2047309"/>
            <a:ext cx="4179338" cy="300082"/>
          </a:xfrm>
          <a:prstGeom prst="rect">
            <a:avLst/>
          </a:prstGeom>
          <a:noFill/>
        </p:spPr>
        <p:txBody>
          <a:bodyPr wrap="square" rtlCol="0">
            <a:spAutoFit/>
          </a:bodyPr>
          <a:lstStyle/>
          <a:p>
            <a:r>
              <a:rPr lang="de-DE" sz="1350" dirty="0"/>
              <a:t>Flugverkehrssimulator, Uni Salzburg</a:t>
            </a:r>
          </a:p>
        </p:txBody>
      </p:sp>
      <p:pic>
        <p:nvPicPr>
          <p:cNvPr id="4" name="Graphic 3">
            <a:extLst>
              <a:ext uri="{FF2B5EF4-FFF2-40B4-BE49-F238E27FC236}">
                <a16:creationId xmlns:a16="http://schemas.microsoft.com/office/drawing/2014/main" id="{562E0CC4-AE6A-4D4E-82FF-F654592A46F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50362" y="4013291"/>
            <a:ext cx="1063534" cy="1063534"/>
          </a:xfrm>
          <a:prstGeom prst="rect">
            <a:avLst/>
          </a:prstGeom>
        </p:spPr>
      </p:pic>
    </p:spTree>
    <p:extLst>
      <p:ext uri="{BB962C8B-B14F-4D97-AF65-F5344CB8AC3E}">
        <p14:creationId xmlns:p14="http://schemas.microsoft.com/office/powerpoint/2010/main" val="2928938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1EF587E-139A-4BFC-AFF1-32CE5EC33A2F}"/>
                  </a:ext>
                </a:extLst>
              </p14:cNvPr>
              <p14:cNvContentPartPr/>
              <p14:nvPr/>
            </p14:nvContentPartPr>
            <p14:xfrm>
              <a:off x="829337" y="1395895"/>
              <a:ext cx="174600" cy="15840"/>
            </p14:xfrm>
          </p:contentPart>
        </mc:Choice>
        <mc:Fallback xmlns="">
          <p:pic>
            <p:nvPicPr>
              <p:cNvPr id="5" name="Ink 4">
                <a:extLst>
                  <a:ext uri="{FF2B5EF4-FFF2-40B4-BE49-F238E27FC236}">
                    <a16:creationId xmlns:a16="http://schemas.microsoft.com/office/drawing/2014/main" id="{41EF587E-139A-4BFC-AFF1-32CE5EC33A2F}"/>
                  </a:ext>
                </a:extLst>
              </p:cNvPr>
              <p:cNvPicPr/>
              <p:nvPr/>
            </p:nvPicPr>
            <p:blipFill>
              <a:blip r:embed="rId4"/>
              <a:stretch>
                <a:fillRect/>
              </a:stretch>
            </p:blipFill>
            <p:spPr>
              <a:xfrm>
                <a:off x="811337" y="1378255"/>
                <a:ext cx="210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B975512-D1B6-4140-AAE2-55730B514391}"/>
                  </a:ext>
                </a:extLst>
              </p14:cNvPr>
              <p14:cNvContentPartPr/>
              <p14:nvPr/>
            </p14:nvContentPartPr>
            <p14:xfrm>
              <a:off x="281417" y="2614495"/>
              <a:ext cx="2596680" cy="351720"/>
            </p14:xfrm>
          </p:contentPart>
        </mc:Choice>
        <mc:Fallback xmlns="">
          <p:pic>
            <p:nvPicPr>
              <p:cNvPr id="6" name="Ink 5">
                <a:extLst>
                  <a:ext uri="{FF2B5EF4-FFF2-40B4-BE49-F238E27FC236}">
                    <a16:creationId xmlns:a16="http://schemas.microsoft.com/office/drawing/2014/main" id="{1B975512-D1B6-4140-AAE2-55730B514391}"/>
                  </a:ext>
                </a:extLst>
              </p:cNvPr>
              <p:cNvPicPr/>
              <p:nvPr/>
            </p:nvPicPr>
            <p:blipFill>
              <a:blip r:embed="rId6"/>
              <a:stretch>
                <a:fillRect/>
              </a:stretch>
            </p:blipFill>
            <p:spPr>
              <a:xfrm>
                <a:off x="263417" y="2596495"/>
                <a:ext cx="2632320" cy="387360"/>
              </a:xfrm>
              <a:prstGeom prst="rect">
                <a:avLst/>
              </a:prstGeom>
            </p:spPr>
          </p:pic>
        </mc:Fallback>
      </mc:AlternateContent>
    </p:spTree>
    <p:extLst>
      <p:ext uri="{BB962C8B-B14F-4D97-AF65-F5344CB8AC3E}">
        <p14:creationId xmlns:p14="http://schemas.microsoft.com/office/powerpoint/2010/main" val="2751796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Therapie Angst, Depression</a:t>
            </a:r>
            <a:endParaRPr dirty="0"/>
          </a:p>
        </p:txBody>
      </p:sp>
      <p:sp>
        <p:nvSpPr>
          <p:cNvPr id="2" name="Slide Number Placeholder 1">
            <a:extLst>
              <a:ext uri="{FF2B5EF4-FFF2-40B4-BE49-F238E27FC236}">
                <a16:creationId xmlns:a16="http://schemas.microsoft.com/office/drawing/2014/main" id="{FE44CE82-65B1-4A02-99A1-14873A49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pic>
        <p:nvPicPr>
          <p:cNvPr id="416" name="Google Shape;416;p67" descr="The new Richie's Plank Experience Trailer is here packed with new graphics and new features like feet tracking and a very special nightmare mode!&#10;&#10;Get the game on Steam: http://store.steampowered.com/app/517160/Richies_Plank_Experience/&#10;Get the game on Oculus: https://www.oculus.com/experiences/rift/1388204261277129/&#10;Get the game on Viveport: https://www.viveport.com/apps/9347a360-c6ea-4e35-aaf1-9fab4f41cb79&#10;Get the game on PlayStation: https://www.playstation.com/en-us/games/richies-plank-experience-ps4/&#10;&#10;“The scariest fun!”&#10;jacksepticeye&#10;&#10;“I’m genuinely terrified”&#10;Dan Harmon, Co-creator of Rick &amp; Morty&#10;&#10;“This is so cool (Flying in VR)”&#10;PewDiePie&#10;&#10;Like us on: https://www.facebook.com/toastvr/&#10;Tweet us on: https://twitter.com/toastvr&#10;Join the conversation on https://discord.gg/aSG5QZe&#10;&#10;Get your own Custom version: https://toast.gg/custom/&#10;For arcades: https://toast.gg/commercial-licence/" title="Richie's Plank Experience Trailer">
            <a:hlinkClick r:id="rId3"/>
          </p:cNvPr>
          <p:cNvPicPr preferRelativeResize="0"/>
          <p:nvPr/>
        </p:nvPicPr>
        <p:blipFill>
          <a:blip r:embed="rId4">
            <a:alphaModFix/>
          </a:blip>
          <a:stretch>
            <a:fillRect/>
          </a:stretch>
        </p:blipFill>
        <p:spPr>
          <a:xfrm>
            <a:off x="4883135" y="1298602"/>
            <a:ext cx="3888121" cy="2915130"/>
          </a:xfrm>
          <a:prstGeom prst="rect">
            <a:avLst/>
          </a:prstGeom>
          <a:noFill/>
          <a:ln>
            <a:noFill/>
          </a:ln>
        </p:spPr>
      </p:pic>
      <p:pic>
        <p:nvPicPr>
          <p:cNvPr id="3" name="Graphic 2">
            <a:extLst>
              <a:ext uri="{FF2B5EF4-FFF2-40B4-BE49-F238E27FC236}">
                <a16:creationId xmlns:a16="http://schemas.microsoft.com/office/drawing/2014/main" id="{3038F34C-3E80-4FBA-B6D8-44078003351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98068" y="3067835"/>
            <a:ext cx="1370639" cy="1370639"/>
          </a:xfrm>
          <a:prstGeom prst="rect">
            <a:avLst/>
          </a:prstGeom>
        </p:spPr>
      </p:pic>
      <p:pic>
        <p:nvPicPr>
          <p:cNvPr id="4" name="Google Shape;409;p66">
            <a:extLst>
              <a:ext uri="{FF2B5EF4-FFF2-40B4-BE49-F238E27FC236}">
                <a16:creationId xmlns:a16="http://schemas.microsoft.com/office/drawing/2014/main" id="{F126123A-54B4-4F4D-84F5-963CB91F5F30}"/>
              </a:ext>
            </a:extLst>
          </p:cNvPr>
          <p:cNvPicPr preferRelativeResize="0"/>
          <p:nvPr/>
        </p:nvPicPr>
        <p:blipFill>
          <a:blip r:embed="rId7">
            <a:alphaModFix/>
          </a:blip>
          <a:stretch>
            <a:fillRect/>
          </a:stretch>
        </p:blipFill>
        <p:spPr>
          <a:xfrm>
            <a:off x="860612" y="1298602"/>
            <a:ext cx="3400255" cy="29151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VR zur Rehab</a:t>
            </a:r>
            <a:endParaRPr dirty="0"/>
          </a:p>
        </p:txBody>
      </p:sp>
      <p:sp>
        <p:nvSpPr>
          <p:cNvPr id="422" name="Google Shape;422;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 name="Slide Number Placeholder 1">
            <a:extLst>
              <a:ext uri="{FF2B5EF4-FFF2-40B4-BE49-F238E27FC236}">
                <a16:creationId xmlns:a16="http://schemas.microsoft.com/office/drawing/2014/main" id="{F89B16D1-0648-4A3A-A243-14ADB2E7DC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pic>
        <p:nvPicPr>
          <p:cNvPr id="423" name="Google Shape;423;p68" descr="Unser Vorstellungsvideo für den Eugen Münch-Preis 2018. &#10;Rehago hilft Schlaganfall Patienten mit motivierendem VR Training für Zuhause.&#10;&#10;Mehr Infos unter https://rehago.eu" title="Rehago - Mobiles Handtraining | Gewinner des Eugen Münch-Preises 2018">
            <a:hlinkClick r:id="rId4"/>
          </p:cNvPr>
          <p:cNvPicPr preferRelativeResize="0"/>
          <p:nvPr/>
        </p:nvPicPr>
        <p:blipFill>
          <a:blip r:embed="rId5">
            <a:alphaModFix/>
          </a:blip>
          <a:stretch>
            <a:fillRect/>
          </a:stretch>
        </p:blipFill>
        <p:spPr>
          <a:xfrm>
            <a:off x="5282276" y="1013706"/>
            <a:ext cx="3550024" cy="2305210"/>
          </a:xfrm>
          <a:prstGeom prst="rect">
            <a:avLst/>
          </a:prstGeom>
          <a:noFill/>
          <a:ln>
            <a:noFill/>
          </a:ln>
        </p:spPr>
      </p:pic>
      <p:pic>
        <p:nvPicPr>
          <p:cNvPr id="3" name="Online Media 2" title="Stroke Rehabilitation in Virtual Reality (VR) is here!">
            <a:hlinkClick r:id="" action="ppaction://media"/>
            <a:extLst>
              <a:ext uri="{FF2B5EF4-FFF2-40B4-BE49-F238E27FC236}">
                <a16:creationId xmlns:a16="http://schemas.microsoft.com/office/drawing/2014/main" id="{5C999717-F606-447F-945B-515D4679B9C9}"/>
              </a:ext>
            </a:extLst>
          </p:cNvPr>
          <p:cNvPicPr>
            <a:picLocks noRot="1" noChangeAspect="1"/>
          </p:cNvPicPr>
          <p:nvPr>
            <a:videoFile r:link="rId1"/>
          </p:nvPr>
        </p:nvPicPr>
        <p:blipFill>
          <a:blip r:embed="rId6"/>
          <a:stretch>
            <a:fillRect/>
          </a:stretch>
        </p:blipFill>
        <p:spPr>
          <a:xfrm>
            <a:off x="311700" y="1058133"/>
            <a:ext cx="3595707" cy="2022585"/>
          </a:xfrm>
          <a:prstGeom prst="rect">
            <a:avLst/>
          </a:prstGeom>
        </p:spPr>
      </p:pic>
      <p:pic>
        <p:nvPicPr>
          <p:cNvPr id="4" name="Graphic 3">
            <a:extLst>
              <a:ext uri="{FF2B5EF4-FFF2-40B4-BE49-F238E27FC236}">
                <a16:creationId xmlns:a16="http://schemas.microsoft.com/office/drawing/2014/main" id="{085F4EE4-A59C-4915-AC50-66DD75F86A03}"/>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7271" y="2166311"/>
            <a:ext cx="1063534" cy="1063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EE0A-C458-4D09-B931-C4CB679FDE21}"/>
              </a:ext>
            </a:extLst>
          </p:cNvPr>
          <p:cNvSpPr>
            <a:spLocks noGrp="1"/>
          </p:cNvSpPr>
          <p:nvPr>
            <p:ph type="title"/>
          </p:nvPr>
        </p:nvSpPr>
        <p:spPr/>
        <p:txBody>
          <a:bodyPr/>
          <a:lstStyle/>
          <a:p>
            <a:r>
              <a:rPr lang="de-DE" dirty="0"/>
              <a:t>VR zur Schmerzlinderung</a:t>
            </a:r>
            <a:endParaRPr lang="en-AT" dirty="0"/>
          </a:p>
        </p:txBody>
      </p:sp>
      <p:sp>
        <p:nvSpPr>
          <p:cNvPr id="3" name="Text Placeholder 2">
            <a:extLst>
              <a:ext uri="{FF2B5EF4-FFF2-40B4-BE49-F238E27FC236}">
                <a16:creationId xmlns:a16="http://schemas.microsoft.com/office/drawing/2014/main" id="{EA451854-E85F-44EB-A7AF-D28D12549477}"/>
              </a:ext>
            </a:extLst>
          </p:cNvPr>
          <p:cNvSpPr>
            <a:spLocks noGrp="1"/>
          </p:cNvSpPr>
          <p:nvPr>
            <p:ph type="body" idx="1"/>
          </p:nvPr>
        </p:nvSpPr>
        <p:spPr/>
        <p:txBody>
          <a:bodyPr/>
          <a:lstStyle/>
          <a:p>
            <a:r>
              <a:rPr lang="en-US" dirty="0" err="1"/>
              <a:t>Geburt</a:t>
            </a:r>
            <a:endParaRPr lang="en-US" dirty="0"/>
          </a:p>
          <a:p>
            <a:r>
              <a:rPr lang="en-US" dirty="0" err="1"/>
              <a:t>Chronische</a:t>
            </a:r>
            <a:r>
              <a:rPr lang="en-US" dirty="0"/>
              <a:t> </a:t>
            </a:r>
            <a:r>
              <a:rPr lang="en-US" dirty="0" err="1"/>
              <a:t>Schmerzen</a:t>
            </a:r>
            <a:endParaRPr lang="en-AT" dirty="0"/>
          </a:p>
        </p:txBody>
      </p:sp>
      <p:sp>
        <p:nvSpPr>
          <p:cNvPr id="6" name="Slide Number Placeholder 5">
            <a:extLst>
              <a:ext uri="{FF2B5EF4-FFF2-40B4-BE49-F238E27FC236}">
                <a16:creationId xmlns:a16="http://schemas.microsoft.com/office/drawing/2014/main" id="{4E94A714-149C-4AAA-BB0A-FFA761624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5" name="Picture 4" descr="A picture containing indoor, cat, sitting, dog&#10;&#10;Description automatically generated">
            <a:extLst>
              <a:ext uri="{FF2B5EF4-FFF2-40B4-BE49-F238E27FC236}">
                <a16:creationId xmlns:a16="http://schemas.microsoft.com/office/drawing/2014/main" id="{800DB26B-0993-4743-9A83-40DD39D92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474"/>
          <a:stretch/>
        </p:blipFill>
        <p:spPr>
          <a:xfrm>
            <a:off x="4179389" y="1554023"/>
            <a:ext cx="4381301" cy="2572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8356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Anwendungsgebiete</a:t>
            </a:r>
            <a:endParaRPr/>
          </a:p>
        </p:txBody>
      </p:sp>
      <p:sp>
        <p:nvSpPr>
          <p:cNvPr id="283" name="Google Shape;283;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Industry/Product Design</a:t>
            </a:r>
            <a:endParaRPr dirty="0"/>
          </a:p>
          <a:p>
            <a:pPr marL="457200" lvl="0" indent="-342900" algn="l" rtl="0">
              <a:spcBef>
                <a:spcPts val="0"/>
              </a:spcBef>
              <a:spcAft>
                <a:spcPts val="0"/>
              </a:spcAft>
              <a:buSzPts val="1800"/>
              <a:buChar char="●"/>
            </a:pPr>
            <a:r>
              <a:rPr lang="en" dirty="0"/>
              <a:t>Marketing/Advertising</a:t>
            </a:r>
            <a:endParaRPr dirty="0"/>
          </a:p>
          <a:p>
            <a:pPr marL="457200" lvl="0" indent="-342900" algn="l" rtl="0">
              <a:spcBef>
                <a:spcPts val="0"/>
              </a:spcBef>
              <a:spcAft>
                <a:spcPts val="0"/>
              </a:spcAft>
              <a:buSzPts val="1800"/>
              <a:buChar char="●"/>
            </a:pPr>
            <a:r>
              <a:rPr lang="en" dirty="0"/>
              <a:t>Entertainment</a:t>
            </a:r>
            <a:endParaRPr dirty="0"/>
          </a:p>
          <a:p>
            <a:pPr marL="457200" lvl="0" indent="-342900" algn="l" rtl="0">
              <a:spcBef>
                <a:spcPts val="0"/>
              </a:spcBef>
              <a:spcAft>
                <a:spcPts val="0"/>
              </a:spcAft>
              <a:buSzPts val="1800"/>
              <a:buChar char="●"/>
            </a:pPr>
            <a:r>
              <a:rPr lang="en" dirty="0"/>
              <a:t>Architecture/Art/Museum</a:t>
            </a:r>
            <a:endParaRPr dirty="0"/>
          </a:p>
          <a:p>
            <a:pPr marL="457200" lvl="0" indent="-342900" algn="l" rtl="0">
              <a:spcBef>
                <a:spcPts val="0"/>
              </a:spcBef>
              <a:spcAft>
                <a:spcPts val="0"/>
              </a:spcAft>
              <a:buSzPts val="1800"/>
              <a:buChar char="●"/>
            </a:pPr>
            <a:r>
              <a:rPr lang="en" dirty="0"/>
              <a:t>Education</a:t>
            </a:r>
            <a:endParaRPr dirty="0"/>
          </a:p>
          <a:p>
            <a:pPr marL="457200" lvl="0" indent="-342900" algn="l" rtl="0">
              <a:spcBef>
                <a:spcPts val="0"/>
              </a:spcBef>
              <a:spcAft>
                <a:spcPts val="0"/>
              </a:spcAft>
              <a:buSzPts val="1800"/>
              <a:buChar char="●"/>
            </a:pPr>
            <a:r>
              <a:rPr lang="en" dirty="0"/>
              <a:t>Health/Therapy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Develop Empathy</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FEACBA8-C497-4E63-AC74-FE26734B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pic>
        <p:nvPicPr>
          <p:cNvPr id="4" name="Picture 3">
            <a:extLst>
              <a:ext uri="{FF2B5EF4-FFF2-40B4-BE49-F238E27FC236}">
                <a16:creationId xmlns:a16="http://schemas.microsoft.com/office/drawing/2014/main" id="{5970A47C-C691-42D7-8C6F-81F9262AA82B}"/>
              </a:ext>
            </a:extLst>
          </p:cNvPr>
          <p:cNvPicPr>
            <a:picLocks noChangeAspect="1"/>
          </p:cNvPicPr>
          <p:nvPr/>
        </p:nvPicPr>
        <p:blipFill>
          <a:blip r:embed="rId3"/>
          <a:stretch>
            <a:fillRect/>
          </a:stretch>
        </p:blipFill>
        <p:spPr>
          <a:xfrm>
            <a:off x="5396081" y="1298382"/>
            <a:ext cx="3179755" cy="308417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05B700-02A2-4E0C-AAB3-3DF79CD595AF}"/>
                  </a:ext>
                </a:extLst>
              </p14:cNvPr>
              <p14:cNvContentPartPr/>
              <p14:nvPr/>
            </p14:nvContentPartPr>
            <p14:xfrm>
              <a:off x="298697" y="3105175"/>
              <a:ext cx="2930040" cy="614520"/>
            </p14:xfrm>
          </p:contentPart>
        </mc:Choice>
        <mc:Fallback xmlns="">
          <p:pic>
            <p:nvPicPr>
              <p:cNvPr id="5" name="Ink 4">
                <a:extLst>
                  <a:ext uri="{FF2B5EF4-FFF2-40B4-BE49-F238E27FC236}">
                    <a16:creationId xmlns:a16="http://schemas.microsoft.com/office/drawing/2014/main" id="{D405B700-02A2-4E0C-AAB3-3DF79CD595AF}"/>
                  </a:ext>
                </a:extLst>
              </p:cNvPr>
              <p:cNvPicPr/>
              <p:nvPr/>
            </p:nvPicPr>
            <p:blipFill>
              <a:blip r:embed="rId5"/>
              <a:stretch>
                <a:fillRect/>
              </a:stretch>
            </p:blipFill>
            <p:spPr>
              <a:xfrm>
                <a:off x="280697" y="3087535"/>
                <a:ext cx="29656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76DDE89-E8F9-435B-A443-11CE71551E45}"/>
                  </a:ext>
                </a:extLst>
              </p14:cNvPr>
              <p14:cNvContentPartPr/>
              <p14:nvPr/>
            </p14:nvContentPartPr>
            <p14:xfrm>
              <a:off x="2240537" y="2172415"/>
              <a:ext cx="263880" cy="285480"/>
            </p14:xfrm>
          </p:contentPart>
        </mc:Choice>
        <mc:Fallback xmlns="">
          <p:pic>
            <p:nvPicPr>
              <p:cNvPr id="6" name="Ink 5">
                <a:extLst>
                  <a:ext uri="{FF2B5EF4-FFF2-40B4-BE49-F238E27FC236}">
                    <a16:creationId xmlns:a16="http://schemas.microsoft.com/office/drawing/2014/main" id="{B76DDE89-E8F9-435B-A443-11CE71551E45}"/>
                  </a:ext>
                </a:extLst>
              </p:cNvPr>
              <p:cNvPicPr/>
              <p:nvPr/>
            </p:nvPicPr>
            <p:blipFill>
              <a:blip r:embed="rId7"/>
              <a:stretch>
                <a:fillRect/>
              </a:stretch>
            </p:blipFill>
            <p:spPr>
              <a:xfrm>
                <a:off x="2222537" y="2154415"/>
                <a:ext cx="299520" cy="321120"/>
              </a:xfrm>
              <a:prstGeom prst="rect">
                <a:avLst/>
              </a:prstGeom>
            </p:spPr>
          </p:pic>
        </mc:Fallback>
      </mc:AlternateContent>
      <p:grpSp>
        <p:nvGrpSpPr>
          <p:cNvPr id="9" name="Group 8">
            <a:extLst>
              <a:ext uri="{FF2B5EF4-FFF2-40B4-BE49-F238E27FC236}">
                <a16:creationId xmlns:a16="http://schemas.microsoft.com/office/drawing/2014/main" id="{B828561C-B0BA-4118-BAB5-6A023B3C42BB}"/>
              </a:ext>
            </a:extLst>
          </p:cNvPr>
          <p:cNvGrpSpPr/>
          <p:nvPr/>
        </p:nvGrpSpPr>
        <p:grpSpPr>
          <a:xfrm>
            <a:off x="3253937" y="2937775"/>
            <a:ext cx="1655280" cy="477000"/>
            <a:chOff x="3253937" y="2937775"/>
            <a:chExt cx="1655280" cy="4770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F8F50F-56D3-4479-9972-C50E0059A95F}"/>
                    </a:ext>
                  </a:extLst>
                </p14:cNvPr>
                <p14:cNvContentPartPr/>
                <p14:nvPr/>
              </p14:nvContentPartPr>
              <p14:xfrm>
                <a:off x="3253937" y="3051175"/>
                <a:ext cx="1463400" cy="315360"/>
              </p14:xfrm>
            </p:contentPart>
          </mc:Choice>
          <mc:Fallback xmlns="">
            <p:pic>
              <p:nvPicPr>
                <p:cNvPr id="7" name="Ink 6">
                  <a:extLst>
                    <a:ext uri="{FF2B5EF4-FFF2-40B4-BE49-F238E27FC236}">
                      <a16:creationId xmlns:a16="http://schemas.microsoft.com/office/drawing/2014/main" id="{2FF8F50F-56D3-4479-9972-C50E0059A95F}"/>
                    </a:ext>
                  </a:extLst>
                </p:cNvPr>
                <p:cNvPicPr/>
                <p:nvPr/>
              </p:nvPicPr>
              <p:blipFill>
                <a:blip r:embed="rId9"/>
                <a:stretch>
                  <a:fillRect/>
                </a:stretch>
              </p:blipFill>
              <p:spPr>
                <a:xfrm>
                  <a:off x="3235937" y="3033175"/>
                  <a:ext cx="149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0C88068-5EF0-4BAD-A09B-47B653158D98}"/>
                    </a:ext>
                  </a:extLst>
                </p14:cNvPr>
                <p14:cNvContentPartPr/>
                <p14:nvPr/>
              </p14:nvContentPartPr>
              <p14:xfrm>
                <a:off x="4450217" y="2937775"/>
                <a:ext cx="459000" cy="477000"/>
              </p14:xfrm>
            </p:contentPart>
          </mc:Choice>
          <mc:Fallback xmlns="">
            <p:pic>
              <p:nvPicPr>
                <p:cNvPr id="8" name="Ink 7">
                  <a:extLst>
                    <a:ext uri="{FF2B5EF4-FFF2-40B4-BE49-F238E27FC236}">
                      <a16:creationId xmlns:a16="http://schemas.microsoft.com/office/drawing/2014/main" id="{90C88068-5EF0-4BAD-A09B-47B653158D98}"/>
                    </a:ext>
                  </a:extLst>
                </p:cNvPr>
                <p:cNvPicPr/>
                <p:nvPr/>
              </p:nvPicPr>
              <p:blipFill>
                <a:blip r:embed="rId11"/>
                <a:stretch>
                  <a:fillRect/>
                </a:stretch>
              </p:blipFill>
              <p:spPr>
                <a:xfrm>
                  <a:off x="4432217" y="2919775"/>
                  <a:ext cx="494640" cy="512640"/>
                </a:xfrm>
                <a:prstGeom prst="rect">
                  <a:avLst/>
                </a:prstGeom>
              </p:spPr>
            </p:pic>
          </mc:Fallback>
        </mc:AlternateContent>
      </p:grpSp>
      <p:grpSp>
        <p:nvGrpSpPr>
          <p:cNvPr id="19" name="Group 18">
            <a:extLst>
              <a:ext uri="{FF2B5EF4-FFF2-40B4-BE49-F238E27FC236}">
                <a16:creationId xmlns:a16="http://schemas.microsoft.com/office/drawing/2014/main" id="{2705DFE4-58F8-4955-9658-CA694196B3E7}"/>
              </a:ext>
            </a:extLst>
          </p:cNvPr>
          <p:cNvGrpSpPr/>
          <p:nvPr/>
        </p:nvGrpSpPr>
        <p:grpSpPr>
          <a:xfrm>
            <a:off x="5701217" y="810175"/>
            <a:ext cx="1450440" cy="720360"/>
            <a:chOff x="5701217" y="810175"/>
            <a:chExt cx="1450440" cy="7203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5E02B06-22A5-47D1-B0CB-4699A7F557DE}"/>
                    </a:ext>
                  </a:extLst>
                </p14:cNvPr>
                <p14:cNvContentPartPr/>
                <p14:nvPr/>
              </p14:nvContentPartPr>
              <p14:xfrm>
                <a:off x="6070577" y="1048495"/>
                <a:ext cx="16200" cy="176040"/>
              </p14:xfrm>
            </p:contentPart>
          </mc:Choice>
          <mc:Fallback xmlns="">
            <p:pic>
              <p:nvPicPr>
                <p:cNvPr id="10" name="Ink 9">
                  <a:extLst>
                    <a:ext uri="{FF2B5EF4-FFF2-40B4-BE49-F238E27FC236}">
                      <a16:creationId xmlns:a16="http://schemas.microsoft.com/office/drawing/2014/main" id="{B5E02B06-22A5-47D1-B0CB-4699A7F557DE}"/>
                    </a:ext>
                  </a:extLst>
                </p:cNvPr>
                <p:cNvPicPr/>
                <p:nvPr/>
              </p:nvPicPr>
              <p:blipFill>
                <a:blip r:embed="rId13"/>
                <a:stretch>
                  <a:fillRect/>
                </a:stretch>
              </p:blipFill>
              <p:spPr>
                <a:xfrm>
                  <a:off x="6052937" y="1030855"/>
                  <a:ext cx="51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658856C-E6A4-4383-B410-23697C59AF3C}"/>
                    </a:ext>
                  </a:extLst>
                </p14:cNvPr>
                <p14:cNvContentPartPr/>
                <p14:nvPr/>
              </p14:nvContentPartPr>
              <p14:xfrm>
                <a:off x="6179297" y="1032655"/>
                <a:ext cx="27720" cy="150480"/>
              </p14:xfrm>
            </p:contentPart>
          </mc:Choice>
          <mc:Fallback xmlns="">
            <p:pic>
              <p:nvPicPr>
                <p:cNvPr id="11" name="Ink 10">
                  <a:extLst>
                    <a:ext uri="{FF2B5EF4-FFF2-40B4-BE49-F238E27FC236}">
                      <a16:creationId xmlns:a16="http://schemas.microsoft.com/office/drawing/2014/main" id="{4658856C-E6A4-4383-B410-23697C59AF3C}"/>
                    </a:ext>
                  </a:extLst>
                </p:cNvPr>
                <p:cNvPicPr/>
                <p:nvPr/>
              </p:nvPicPr>
              <p:blipFill>
                <a:blip r:embed="rId15"/>
                <a:stretch>
                  <a:fillRect/>
                </a:stretch>
              </p:blipFill>
              <p:spPr>
                <a:xfrm>
                  <a:off x="6161297" y="1015015"/>
                  <a:ext cx="6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A417AAC-67A5-4AB4-957E-0A953C8757C8}"/>
                    </a:ext>
                  </a:extLst>
                </p14:cNvPr>
                <p14:cNvContentPartPr/>
                <p14:nvPr/>
              </p14:nvContentPartPr>
              <p14:xfrm>
                <a:off x="6110177" y="1113295"/>
                <a:ext cx="80280" cy="11520"/>
              </p14:xfrm>
            </p:contentPart>
          </mc:Choice>
          <mc:Fallback xmlns="">
            <p:pic>
              <p:nvPicPr>
                <p:cNvPr id="12" name="Ink 11">
                  <a:extLst>
                    <a:ext uri="{FF2B5EF4-FFF2-40B4-BE49-F238E27FC236}">
                      <a16:creationId xmlns:a16="http://schemas.microsoft.com/office/drawing/2014/main" id="{BA417AAC-67A5-4AB4-957E-0A953C8757C8}"/>
                    </a:ext>
                  </a:extLst>
                </p:cNvPr>
                <p:cNvPicPr/>
                <p:nvPr/>
              </p:nvPicPr>
              <p:blipFill>
                <a:blip r:embed="rId17"/>
                <a:stretch>
                  <a:fillRect/>
                </a:stretch>
              </p:blipFill>
              <p:spPr>
                <a:xfrm>
                  <a:off x="6092537" y="1095295"/>
                  <a:ext cx="115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9CFB853-E26C-42DD-9B57-39E854B065F5}"/>
                    </a:ext>
                  </a:extLst>
                </p14:cNvPr>
                <p14:cNvContentPartPr/>
                <p14:nvPr/>
              </p14:nvContentPartPr>
              <p14:xfrm>
                <a:off x="6241937" y="1127335"/>
                <a:ext cx="3600" cy="46440"/>
              </p14:xfrm>
            </p:contentPart>
          </mc:Choice>
          <mc:Fallback xmlns="">
            <p:pic>
              <p:nvPicPr>
                <p:cNvPr id="13" name="Ink 12">
                  <a:extLst>
                    <a:ext uri="{FF2B5EF4-FFF2-40B4-BE49-F238E27FC236}">
                      <a16:creationId xmlns:a16="http://schemas.microsoft.com/office/drawing/2014/main" id="{49CFB853-E26C-42DD-9B57-39E854B065F5}"/>
                    </a:ext>
                  </a:extLst>
                </p:cNvPr>
                <p:cNvPicPr/>
                <p:nvPr/>
              </p:nvPicPr>
              <p:blipFill>
                <a:blip r:embed="rId19"/>
                <a:stretch>
                  <a:fillRect/>
                </a:stretch>
              </p:blipFill>
              <p:spPr>
                <a:xfrm>
                  <a:off x="6224297" y="1109695"/>
                  <a:ext cx="39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E9DF31D-26F7-4308-A52A-EEBF8233C0D4}"/>
                    </a:ext>
                  </a:extLst>
                </p14:cNvPr>
                <p14:cNvContentPartPr/>
                <p14:nvPr/>
              </p14:nvContentPartPr>
              <p14:xfrm>
                <a:off x="6277577" y="1073335"/>
                <a:ext cx="7200" cy="4680"/>
              </p14:xfrm>
            </p:contentPart>
          </mc:Choice>
          <mc:Fallback xmlns="">
            <p:pic>
              <p:nvPicPr>
                <p:cNvPr id="14" name="Ink 13">
                  <a:extLst>
                    <a:ext uri="{FF2B5EF4-FFF2-40B4-BE49-F238E27FC236}">
                      <a16:creationId xmlns:a16="http://schemas.microsoft.com/office/drawing/2014/main" id="{BE9DF31D-26F7-4308-A52A-EEBF8233C0D4}"/>
                    </a:ext>
                  </a:extLst>
                </p:cNvPr>
                <p:cNvPicPr/>
                <p:nvPr/>
              </p:nvPicPr>
              <p:blipFill>
                <a:blip r:embed="rId21"/>
                <a:stretch>
                  <a:fillRect/>
                </a:stretch>
              </p:blipFill>
              <p:spPr>
                <a:xfrm>
                  <a:off x="6259577" y="1055335"/>
                  <a:ext cx="42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62E5338-0B0A-4E61-AA23-876A3A45340F}"/>
                    </a:ext>
                  </a:extLst>
                </p14:cNvPr>
                <p14:cNvContentPartPr/>
                <p14:nvPr/>
              </p14:nvContentPartPr>
              <p14:xfrm>
                <a:off x="6277577" y="1044535"/>
                <a:ext cx="332640" cy="159480"/>
              </p14:xfrm>
            </p:contentPart>
          </mc:Choice>
          <mc:Fallback xmlns="">
            <p:pic>
              <p:nvPicPr>
                <p:cNvPr id="15" name="Ink 14">
                  <a:extLst>
                    <a:ext uri="{FF2B5EF4-FFF2-40B4-BE49-F238E27FC236}">
                      <a16:creationId xmlns:a16="http://schemas.microsoft.com/office/drawing/2014/main" id="{F62E5338-0B0A-4E61-AA23-876A3A45340F}"/>
                    </a:ext>
                  </a:extLst>
                </p:cNvPr>
                <p:cNvPicPr/>
                <p:nvPr/>
              </p:nvPicPr>
              <p:blipFill>
                <a:blip r:embed="rId23"/>
                <a:stretch>
                  <a:fillRect/>
                </a:stretch>
              </p:blipFill>
              <p:spPr>
                <a:xfrm>
                  <a:off x="6259577" y="1026535"/>
                  <a:ext cx="368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C2F286E-8C75-4B54-A17E-3A70F64BD971}"/>
                    </a:ext>
                  </a:extLst>
                </p14:cNvPr>
                <p14:cNvContentPartPr/>
                <p14:nvPr/>
              </p14:nvContentPartPr>
              <p14:xfrm>
                <a:off x="6643337" y="1150015"/>
                <a:ext cx="140760" cy="66600"/>
              </p14:xfrm>
            </p:contentPart>
          </mc:Choice>
          <mc:Fallback xmlns="">
            <p:pic>
              <p:nvPicPr>
                <p:cNvPr id="16" name="Ink 15">
                  <a:extLst>
                    <a:ext uri="{FF2B5EF4-FFF2-40B4-BE49-F238E27FC236}">
                      <a16:creationId xmlns:a16="http://schemas.microsoft.com/office/drawing/2014/main" id="{CC2F286E-8C75-4B54-A17E-3A70F64BD971}"/>
                    </a:ext>
                  </a:extLst>
                </p:cNvPr>
                <p:cNvPicPr/>
                <p:nvPr/>
              </p:nvPicPr>
              <p:blipFill>
                <a:blip r:embed="rId25"/>
                <a:stretch>
                  <a:fillRect/>
                </a:stretch>
              </p:blipFill>
              <p:spPr>
                <a:xfrm>
                  <a:off x="6625337" y="1132375"/>
                  <a:ext cx="176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C2AE3E4D-A8C4-4041-AB11-1E51A2C1797D}"/>
                    </a:ext>
                  </a:extLst>
                </p14:cNvPr>
                <p14:cNvContentPartPr/>
                <p14:nvPr/>
              </p14:nvContentPartPr>
              <p14:xfrm>
                <a:off x="5701217" y="810175"/>
                <a:ext cx="1450440" cy="720360"/>
              </p14:xfrm>
            </p:contentPart>
          </mc:Choice>
          <mc:Fallback xmlns="">
            <p:pic>
              <p:nvPicPr>
                <p:cNvPr id="18" name="Ink 17">
                  <a:extLst>
                    <a:ext uri="{FF2B5EF4-FFF2-40B4-BE49-F238E27FC236}">
                      <a16:creationId xmlns:a16="http://schemas.microsoft.com/office/drawing/2014/main" id="{C2AE3E4D-A8C4-4041-AB11-1E51A2C1797D}"/>
                    </a:ext>
                  </a:extLst>
                </p:cNvPr>
                <p:cNvPicPr/>
                <p:nvPr/>
              </p:nvPicPr>
              <p:blipFill>
                <a:blip r:embed="rId27"/>
                <a:stretch>
                  <a:fillRect/>
                </a:stretch>
              </p:blipFill>
              <p:spPr>
                <a:xfrm>
                  <a:off x="5683217" y="792175"/>
                  <a:ext cx="1486080" cy="756000"/>
                </a:xfrm>
                <a:prstGeom prst="rect">
                  <a:avLst/>
                </a:prstGeom>
              </p:spPr>
            </p:pic>
          </mc:Fallback>
        </mc:AlternateContent>
      </p:grpSp>
    </p:spTree>
    <p:extLst>
      <p:ext uri="{BB962C8B-B14F-4D97-AF65-F5344CB8AC3E}">
        <p14:creationId xmlns:p14="http://schemas.microsoft.com/office/powerpoint/2010/main" val="3253982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7B83-59FF-4AD8-9F04-15825D38B5A1}"/>
              </a:ext>
            </a:extLst>
          </p:cNvPr>
          <p:cNvSpPr>
            <a:spLocks noGrp="1"/>
          </p:cNvSpPr>
          <p:nvPr>
            <p:ph type="title"/>
          </p:nvPr>
        </p:nvSpPr>
        <p:spPr/>
        <p:txBody>
          <a:bodyPr/>
          <a:lstStyle/>
          <a:p>
            <a:r>
              <a:rPr lang="en-US" dirty="0" err="1"/>
              <a:t>Sozial</a:t>
            </a:r>
            <a:r>
              <a:rPr lang="en-US" dirty="0"/>
              <a:t> Collaborative XR</a:t>
            </a:r>
            <a:endParaRPr lang="en-AT" dirty="0"/>
          </a:p>
        </p:txBody>
      </p:sp>
      <p:sp>
        <p:nvSpPr>
          <p:cNvPr id="3" name="Text Placeholder 2">
            <a:extLst>
              <a:ext uri="{FF2B5EF4-FFF2-40B4-BE49-F238E27FC236}">
                <a16:creationId xmlns:a16="http://schemas.microsoft.com/office/drawing/2014/main" id="{B0072370-7BA0-4A11-BAF5-A3A337898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C9EE2-2D37-4E99-8F44-67F102F8A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pic>
        <p:nvPicPr>
          <p:cNvPr id="5" name="Online Media 4" title="Learn English in VR in Altspace in a Science Museum">
            <a:hlinkClick r:id="" action="ppaction://media"/>
            <a:extLst>
              <a:ext uri="{FF2B5EF4-FFF2-40B4-BE49-F238E27FC236}">
                <a16:creationId xmlns:a16="http://schemas.microsoft.com/office/drawing/2014/main" id="{F9DE6883-1292-4C88-B01F-D07DB6768B05}"/>
              </a:ext>
            </a:extLst>
          </p:cNvPr>
          <p:cNvPicPr>
            <a:picLocks noRot="1" noChangeAspect="1"/>
          </p:cNvPicPr>
          <p:nvPr>
            <a:videoFile r:link="rId1"/>
          </p:nvPr>
        </p:nvPicPr>
        <p:blipFill>
          <a:blip r:embed="rId5"/>
          <a:stretch>
            <a:fillRect/>
          </a:stretch>
        </p:blipFill>
        <p:spPr>
          <a:xfrm>
            <a:off x="5941567" y="918722"/>
            <a:ext cx="3079591" cy="1732270"/>
          </a:xfrm>
          <a:prstGeom prst="rect">
            <a:avLst/>
          </a:prstGeom>
        </p:spPr>
      </p:pic>
      <p:grpSp>
        <p:nvGrpSpPr>
          <p:cNvPr id="12" name="Group 11">
            <a:extLst>
              <a:ext uri="{FF2B5EF4-FFF2-40B4-BE49-F238E27FC236}">
                <a16:creationId xmlns:a16="http://schemas.microsoft.com/office/drawing/2014/main" id="{2329166C-7F92-4AD7-9F7C-02C361959F31}"/>
              </a:ext>
            </a:extLst>
          </p:cNvPr>
          <p:cNvGrpSpPr/>
          <p:nvPr/>
        </p:nvGrpSpPr>
        <p:grpSpPr>
          <a:xfrm>
            <a:off x="5028625" y="505975"/>
            <a:ext cx="1352880" cy="309960"/>
            <a:chOff x="5028625" y="505975"/>
            <a:chExt cx="1352880" cy="3099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5D693AE-6431-4290-BF38-3A909BEF7260}"/>
                    </a:ext>
                  </a:extLst>
                </p14:cNvPr>
                <p14:cNvContentPartPr/>
                <p14:nvPr/>
              </p14:nvContentPartPr>
              <p14:xfrm>
                <a:off x="5028625" y="505975"/>
                <a:ext cx="316800" cy="306360"/>
              </p14:xfrm>
            </p:contentPart>
          </mc:Choice>
          <mc:Fallback xmlns="">
            <p:pic>
              <p:nvPicPr>
                <p:cNvPr id="6" name="Ink 5">
                  <a:extLst>
                    <a:ext uri="{FF2B5EF4-FFF2-40B4-BE49-F238E27FC236}">
                      <a16:creationId xmlns:a16="http://schemas.microsoft.com/office/drawing/2014/main" id="{A5D693AE-6431-4290-BF38-3A909BEF7260}"/>
                    </a:ext>
                  </a:extLst>
                </p:cNvPr>
                <p:cNvPicPr/>
                <p:nvPr/>
              </p:nvPicPr>
              <p:blipFill>
                <a:blip r:embed="rId7"/>
                <a:stretch>
                  <a:fillRect/>
                </a:stretch>
              </p:blipFill>
              <p:spPr>
                <a:xfrm>
                  <a:off x="5010985" y="488335"/>
                  <a:ext cx="352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349FC50-EF64-4EC7-AA5C-4E70C4BBE8BD}"/>
                    </a:ext>
                  </a:extLst>
                </p14:cNvPr>
                <p14:cNvContentPartPr/>
                <p14:nvPr/>
              </p14:nvContentPartPr>
              <p14:xfrm>
                <a:off x="5225545" y="657175"/>
                <a:ext cx="96840" cy="13320"/>
              </p14:xfrm>
            </p:contentPart>
          </mc:Choice>
          <mc:Fallback xmlns="">
            <p:pic>
              <p:nvPicPr>
                <p:cNvPr id="7" name="Ink 6">
                  <a:extLst>
                    <a:ext uri="{FF2B5EF4-FFF2-40B4-BE49-F238E27FC236}">
                      <a16:creationId xmlns:a16="http://schemas.microsoft.com/office/drawing/2014/main" id="{1349FC50-EF64-4EC7-AA5C-4E70C4BBE8BD}"/>
                    </a:ext>
                  </a:extLst>
                </p:cNvPr>
                <p:cNvPicPr/>
                <p:nvPr/>
              </p:nvPicPr>
              <p:blipFill>
                <a:blip r:embed="rId9"/>
                <a:stretch>
                  <a:fillRect/>
                </a:stretch>
              </p:blipFill>
              <p:spPr>
                <a:xfrm>
                  <a:off x="5207545" y="639175"/>
                  <a:ext cx="132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B84C82B-9D70-4579-8896-7B9F71B89E97}"/>
                    </a:ext>
                  </a:extLst>
                </p14:cNvPr>
                <p14:cNvContentPartPr/>
                <p14:nvPr/>
              </p14:nvContentPartPr>
              <p14:xfrm>
                <a:off x="5370625" y="509935"/>
                <a:ext cx="194040" cy="218880"/>
              </p14:xfrm>
            </p:contentPart>
          </mc:Choice>
          <mc:Fallback xmlns="">
            <p:pic>
              <p:nvPicPr>
                <p:cNvPr id="8" name="Ink 7">
                  <a:extLst>
                    <a:ext uri="{FF2B5EF4-FFF2-40B4-BE49-F238E27FC236}">
                      <a16:creationId xmlns:a16="http://schemas.microsoft.com/office/drawing/2014/main" id="{BB84C82B-9D70-4579-8896-7B9F71B89E97}"/>
                    </a:ext>
                  </a:extLst>
                </p:cNvPr>
                <p:cNvPicPr/>
                <p:nvPr/>
              </p:nvPicPr>
              <p:blipFill>
                <a:blip r:embed="rId11"/>
                <a:stretch>
                  <a:fillRect/>
                </a:stretch>
              </p:blipFill>
              <p:spPr>
                <a:xfrm>
                  <a:off x="5352625" y="491935"/>
                  <a:ext cx="229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30A654-F1EE-4447-A950-21D49EF70FF4}"/>
                    </a:ext>
                  </a:extLst>
                </p14:cNvPr>
                <p14:cNvContentPartPr/>
                <p14:nvPr/>
              </p14:nvContentPartPr>
              <p14:xfrm>
                <a:off x="5654305" y="580135"/>
                <a:ext cx="52920" cy="164520"/>
              </p14:xfrm>
            </p:contentPart>
          </mc:Choice>
          <mc:Fallback xmlns="">
            <p:pic>
              <p:nvPicPr>
                <p:cNvPr id="9" name="Ink 8">
                  <a:extLst>
                    <a:ext uri="{FF2B5EF4-FFF2-40B4-BE49-F238E27FC236}">
                      <a16:creationId xmlns:a16="http://schemas.microsoft.com/office/drawing/2014/main" id="{B130A654-F1EE-4447-A950-21D49EF70FF4}"/>
                    </a:ext>
                  </a:extLst>
                </p:cNvPr>
                <p:cNvPicPr/>
                <p:nvPr/>
              </p:nvPicPr>
              <p:blipFill>
                <a:blip r:embed="rId13"/>
                <a:stretch>
                  <a:fillRect/>
                </a:stretch>
              </p:blipFill>
              <p:spPr>
                <a:xfrm>
                  <a:off x="5636665" y="562495"/>
                  <a:ext cx="88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7937831-F180-4F60-BD1E-1FB0E0EAFB22}"/>
                    </a:ext>
                  </a:extLst>
                </p14:cNvPr>
                <p14:cNvContentPartPr/>
                <p14:nvPr/>
              </p14:nvContentPartPr>
              <p14:xfrm>
                <a:off x="5761945" y="624055"/>
                <a:ext cx="103680" cy="191880"/>
              </p14:xfrm>
            </p:contentPart>
          </mc:Choice>
          <mc:Fallback xmlns="">
            <p:pic>
              <p:nvPicPr>
                <p:cNvPr id="10" name="Ink 9">
                  <a:extLst>
                    <a:ext uri="{FF2B5EF4-FFF2-40B4-BE49-F238E27FC236}">
                      <a16:creationId xmlns:a16="http://schemas.microsoft.com/office/drawing/2014/main" id="{47937831-F180-4F60-BD1E-1FB0E0EAFB22}"/>
                    </a:ext>
                  </a:extLst>
                </p:cNvPr>
                <p:cNvPicPr/>
                <p:nvPr/>
              </p:nvPicPr>
              <p:blipFill>
                <a:blip r:embed="rId15"/>
                <a:stretch>
                  <a:fillRect/>
                </a:stretch>
              </p:blipFill>
              <p:spPr>
                <a:xfrm>
                  <a:off x="5743945" y="606415"/>
                  <a:ext cx="139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F1DA1D5-A181-42AC-A983-23CB7B4A5CC6}"/>
                    </a:ext>
                  </a:extLst>
                </p14:cNvPr>
                <p14:cNvContentPartPr/>
                <p14:nvPr/>
              </p14:nvContentPartPr>
              <p14:xfrm>
                <a:off x="5919985" y="592015"/>
                <a:ext cx="461520" cy="149760"/>
              </p14:xfrm>
            </p:contentPart>
          </mc:Choice>
          <mc:Fallback xmlns="">
            <p:pic>
              <p:nvPicPr>
                <p:cNvPr id="11" name="Ink 10">
                  <a:extLst>
                    <a:ext uri="{FF2B5EF4-FFF2-40B4-BE49-F238E27FC236}">
                      <a16:creationId xmlns:a16="http://schemas.microsoft.com/office/drawing/2014/main" id="{EF1DA1D5-A181-42AC-A983-23CB7B4A5CC6}"/>
                    </a:ext>
                  </a:extLst>
                </p:cNvPr>
                <p:cNvPicPr/>
                <p:nvPr/>
              </p:nvPicPr>
              <p:blipFill>
                <a:blip r:embed="rId17"/>
                <a:stretch>
                  <a:fillRect/>
                </a:stretch>
              </p:blipFill>
              <p:spPr>
                <a:xfrm>
                  <a:off x="5902345" y="574015"/>
                  <a:ext cx="497160" cy="185400"/>
                </a:xfrm>
                <a:prstGeom prst="rect">
                  <a:avLst/>
                </a:prstGeom>
              </p:spPr>
            </p:pic>
          </mc:Fallback>
        </mc:AlternateContent>
      </p:grpSp>
      <p:pic>
        <p:nvPicPr>
          <p:cNvPr id="14" name="Picture 13">
            <a:extLst>
              <a:ext uri="{FF2B5EF4-FFF2-40B4-BE49-F238E27FC236}">
                <a16:creationId xmlns:a16="http://schemas.microsoft.com/office/drawing/2014/main" id="{72C76A89-D1AB-4E2F-82C6-06B56376B027}"/>
              </a:ext>
            </a:extLst>
          </p:cNvPr>
          <p:cNvPicPr>
            <a:picLocks noChangeAspect="1"/>
          </p:cNvPicPr>
          <p:nvPr/>
        </p:nvPicPr>
        <p:blipFill>
          <a:blip r:embed="rId18"/>
          <a:stretch>
            <a:fillRect/>
          </a:stretch>
        </p:blipFill>
        <p:spPr>
          <a:xfrm>
            <a:off x="241720" y="1120512"/>
            <a:ext cx="3787378" cy="4194112"/>
          </a:xfrm>
          <a:prstGeom prst="rect">
            <a:avLst/>
          </a:prstGeom>
        </p:spPr>
      </p:pic>
      <p:pic>
        <p:nvPicPr>
          <p:cNvPr id="16" name="Picture 15">
            <a:hlinkClick r:id="rId19"/>
            <a:extLst>
              <a:ext uri="{FF2B5EF4-FFF2-40B4-BE49-F238E27FC236}">
                <a16:creationId xmlns:a16="http://schemas.microsoft.com/office/drawing/2014/main" id="{3582C116-4741-40CE-9B3D-5278183A16A1}"/>
              </a:ext>
            </a:extLst>
          </p:cNvPr>
          <p:cNvPicPr>
            <a:picLocks noChangeAspect="1"/>
          </p:cNvPicPr>
          <p:nvPr/>
        </p:nvPicPr>
        <p:blipFill>
          <a:blip r:embed="rId20"/>
          <a:stretch>
            <a:fillRect/>
          </a:stretch>
        </p:blipFill>
        <p:spPr>
          <a:xfrm>
            <a:off x="4887502" y="3007294"/>
            <a:ext cx="3584956" cy="1934456"/>
          </a:xfrm>
          <a:prstGeom prst="rect">
            <a:avLst/>
          </a:prstGeom>
        </p:spPr>
      </p:pic>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8210C87-44AB-424F-A282-60180B851C87}"/>
                  </a:ext>
                </a:extLst>
              </p14:cNvPr>
              <p14:cNvContentPartPr/>
              <p14:nvPr/>
            </p14:nvContentPartPr>
            <p14:xfrm>
              <a:off x="337105" y="1758899"/>
              <a:ext cx="896400" cy="206640"/>
            </p14:xfrm>
          </p:contentPart>
        </mc:Choice>
        <mc:Fallback xmlns="">
          <p:pic>
            <p:nvPicPr>
              <p:cNvPr id="17" name="Ink 16">
                <a:extLst>
                  <a:ext uri="{FF2B5EF4-FFF2-40B4-BE49-F238E27FC236}">
                    <a16:creationId xmlns:a16="http://schemas.microsoft.com/office/drawing/2014/main" id="{D8210C87-44AB-424F-A282-60180B851C87}"/>
                  </a:ext>
                </a:extLst>
              </p:cNvPr>
              <p:cNvPicPr/>
              <p:nvPr/>
            </p:nvPicPr>
            <p:blipFill>
              <a:blip r:embed="rId22"/>
              <a:stretch>
                <a:fillRect/>
              </a:stretch>
            </p:blipFill>
            <p:spPr>
              <a:xfrm>
                <a:off x="319465" y="1740899"/>
                <a:ext cx="932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496A7B9-4EE3-4210-A549-9B949EF567DC}"/>
                  </a:ext>
                </a:extLst>
              </p14:cNvPr>
              <p14:cNvContentPartPr/>
              <p14:nvPr/>
            </p14:nvContentPartPr>
            <p14:xfrm>
              <a:off x="6283585" y="4803059"/>
              <a:ext cx="502200" cy="204840"/>
            </p14:xfrm>
          </p:contentPart>
        </mc:Choice>
        <mc:Fallback xmlns="">
          <p:pic>
            <p:nvPicPr>
              <p:cNvPr id="18" name="Ink 17">
                <a:extLst>
                  <a:ext uri="{FF2B5EF4-FFF2-40B4-BE49-F238E27FC236}">
                    <a16:creationId xmlns:a16="http://schemas.microsoft.com/office/drawing/2014/main" id="{8496A7B9-4EE3-4210-A549-9B949EF567DC}"/>
                  </a:ext>
                </a:extLst>
              </p:cNvPr>
              <p:cNvPicPr/>
              <p:nvPr/>
            </p:nvPicPr>
            <p:blipFill>
              <a:blip r:embed="rId24"/>
              <a:stretch>
                <a:fillRect/>
              </a:stretch>
            </p:blipFill>
            <p:spPr>
              <a:xfrm>
                <a:off x="6265585" y="4785059"/>
                <a:ext cx="537840" cy="240480"/>
              </a:xfrm>
              <a:prstGeom prst="rect">
                <a:avLst/>
              </a:prstGeom>
            </p:spPr>
          </p:pic>
        </mc:Fallback>
      </mc:AlternateContent>
      <p:pic>
        <p:nvPicPr>
          <p:cNvPr id="20" name="Picture 19">
            <a:extLst>
              <a:ext uri="{FF2B5EF4-FFF2-40B4-BE49-F238E27FC236}">
                <a16:creationId xmlns:a16="http://schemas.microsoft.com/office/drawing/2014/main" id="{A2A64DDF-75E5-4AA4-9F51-295AFE927306}"/>
              </a:ext>
            </a:extLst>
          </p:cNvPr>
          <p:cNvPicPr>
            <a:picLocks noChangeAspect="1"/>
          </p:cNvPicPr>
          <p:nvPr/>
        </p:nvPicPr>
        <p:blipFill>
          <a:blip r:embed="rId25"/>
          <a:stretch>
            <a:fillRect/>
          </a:stretch>
        </p:blipFill>
        <p:spPr>
          <a:xfrm>
            <a:off x="4029098" y="2053049"/>
            <a:ext cx="3174666" cy="1678355"/>
          </a:xfrm>
          <a:prstGeom prst="rect">
            <a:avLst/>
          </a:prstGeom>
        </p:spPr>
      </p:pic>
      <p:pic>
        <p:nvPicPr>
          <p:cNvPr id="23" name="Online Media 22" title="Behind the Scenes of the 2020 Educators in VR International Summit">
            <a:hlinkClick r:id="" action="ppaction://media"/>
            <a:extLst>
              <a:ext uri="{FF2B5EF4-FFF2-40B4-BE49-F238E27FC236}">
                <a16:creationId xmlns:a16="http://schemas.microsoft.com/office/drawing/2014/main" id="{906C9D74-304F-476B-AC0F-D8DDAA7D106E}"/>
              </a:ext>
            </a:extLst>
          </p:cNvPr>
          <p:cNvPicPr>
            <a:picLocks noRot="1" noChangeAspect="1"/>
          </p:cNvPicPr>
          <p:nvPr>
            <a:videoFile r:link="rId2"/>
          </p:nvPr>
        </p:nvPicPr>
        <p:blipFill>
          <a:blip r:embed="rId26"/>
          <a:stretch>
            <a:fillRect/>
          </a:stretch>
        </p:blipFill>
        <p:spPr>
          <a:xfrm>
            <a:off x="4342957" y="135166"/>
            <a:ext cx="2249375" cy="1265273"/>
          </a:xfrm>
          <a:prstGeom prst="rect">
            <a:avLst/>
          </a:prstGeom>
        </p:spPr>
      </p:pic>
    </p:spTree>
    <p:extLst>
      <p:ext uri="{BB962C8B-B14F-4D97-AF65-F5344CB8AC3E}">
        <p14:creationId xmlns:p14="http://schemas.microsoft.com/office/powerpoint/2010/main" val="43598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3"/>
                </p:tgtEl>
              </p:cMediaNode>
            </p:video>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t>Test &amp; DIY </a:t>
            </a:r>
            <a:endParaRPr dirty="0"/>
          </a:p>
        </p:txBody>
      </p:sp>
      <p:sp>
        <p:nvSpPr>
          <p:cNvPr id="526" name="Google Shape;526;p84"/>
          <p:cNvSpPr txBox="1">
            <a:spLocks noGrp="1"/>
          </p:cNvSpPr>
          <p:nvPr>
            <p:ph type="body" idx="1"/>
          </p:nvPr>
        </p:nvSpPr>
        <p:spPr>
          <a:xfrm>
            <a:off x="311700" y="1017726"/>
            <a:ext cx="8520600" cy="4854437"/>
          </a:xfrm>
          <a:prstGeom prst="rect">
            <a:avLst/>
          </a:prstGeom>
        </p:spPr>
        <p:txBody>
          <a:bodyPr spcFirstLastPara="1" vert="horz" wrap="square" lIns="91425" tIns="91425" rIns="91425" bIns="91425" rtlCol="0" anchor="t" anchorCtr="0">
            <a:noAutofit/>
          </a:bodyPr>
          <a:lstStyle/>
          <a:p>
            <a:pPr marL="0" indent="0">
              <a:buNone/>
            </a:pPr>
            <a:r>
              <a:rPr lang="en" dirty="0"/>
              <a:t>Artivive : </a:t>
            </a:r>
            <a:r>
              <a:rPr lang="en" sz="1100" u="sng" dirty="0">
                <a:solidFill>
                  <a:schemeClr val="hlink"/>
                </a:solidFill>
                <a:hlinkClick r:id="rId3"/>
              </a:rPr>
              <a:t>https://artivive.com/</a:t>
            </a:r>
            <a:endParaRPr dirty="0"/>
          </a:p>
          <a:p>
            <a:pPr marL="0" indent="0">
              <a:spcBef>
                <a:spcPts val="1600"/>
              </a:spcBef>
              <a:buNone/>
            </a:pPr>
            <a:r>
              <a:rPr lang="en" dirty="0"/>
              <a:t>Zappar : </a:t>
            </a:r>
            <a:r>
              <a:rPr lang="en" sz="1100" u="sng" dirty="0">
                <a:solidFill>
                  <a:schemeClr val="hlink"/>
                </a:solidFill>
                <a:hlinkClick r:id="rId4"/>
              </a:rPr>
              <a:t>https://www.zappar.com</a:t>
            </a:r>
            <a:r>
              <a:rPr lang="en" sz="1100" u="sng" dirty="0">
                <a:solidFill>
                  <a:schemeClr val="hlink"/>
                </a:solidFill>
              </a:rPr>
              <a:t>/  </a:t>
            </a:r>
            <a:r>
              <a:rPr lang="en" sz="1100" dirty="0"/>
              <a:t>(</a:t>
            </a:r>
            <a:r>
              <a:rPr lang="de-DE" sz="1100" dirty="0"/>
              <a:t>Free Trial, 30 Days)</a:t>
            </a:r>
            <a:endParaRPr dirty="0"/>
          </a:p>
          <a:p>
            <a:pPr marL="0" indent="0">
              <a:spcBef>
                <a:spcPts val="1600"/>
              </a:spcBef>
              <a:buNone/>
            </a:pPr>
            <a:r>
              <a:rPr lang="en" dirty="0"/>
              <a:t>Assemblr : </a:t>
            </a:r>
            <a:r>
              <a:rPr lang="en" sz="1100" u="sng" dirty="0">
                <a:solidFill>
                  <a:schemeClr val="hlink"/>
                </a:solidFill>
                <a:hlinkClick r:id="rId5"/>
              </a:rPr>
              <a:t>https://assemblrworld.com/</a:t>
            </a:r>
            <a:endParaRPr dirty="0"/>
          </a:p>
          <a:p>
            <a:pPr marL="0" indent="0">
              <a:spcBef>
                <a:spcPts val="1600"/>
              </a:spcBef>
              <a:spcAft>
                <a:spcPts val="1600"/>
              </a:spcAft>
              <a:buNone/>
            </a:pPr>
            <a:r>
              <a:rPr lang="en" dirty="0"/>
              <a:t>Ikea Place : </a:t>
            </a:r>
            <a:r>
              <a:rPr lang="en" sz="1050" u="sng" dirty="0">
                <a:solidFill>
                  <a:schemeClr val="hlink"/>
                </a:solidFill>
                <a:hlinkClick r:id="rId6"/>
              </a:rPr>
              <a:t>https://play.google.com/store/apps/details?id=com.inter_ikea.place&amp;hl=de_AT</a:t>
            </a:r>
            <a:endParaRPr lang="en" sz="1050" u="sng" dirty="0">
              <a:solidFill>
                <a:schemeClr val="hlink"/>
              </a:solidFill>
            </a:endParaRPr>
          </a:p>
          <a:p>
            <a:pPr marL="0" indent="0">
              <a:spcBef>
                <a:spcPts val="1600"/>
              </a:spcBef>
              <a:spcAft>
                <a:spcPts val="1600"/>
              </a:spcAft>
              <a:buNone/>
            </a:pPr>
            <a:r>
              <a:rPr lang="en" dirty="0"/>
              <a:t>A</a:t>
            </a:r>
            <a:r>
              <a:rPr lang="de-DE" dirty="0"/>
              <a:t>R</a:t>
            </a:r>
            <a:r>
              <a:rPr lang="en" dirty="0"/>
              <a:t>ize: </a:t>
            </a:r>
            <a:r>
              <a:rPr lang="de-DE" sz="1050" dirty="0">
                <a:hlinkClick r:id="rId7"/>
              </a:rPr>
              <a:t>https://arize.io/</a:t>
            </a:r>
            <a:endParaRPr lang="de-DE" sz="1050" dirty="0"/>
          </a:p>
          <a:p>
            <a:pPr marL="0" indent="0">
              <a:spcBef>
                <a:spcPts val="1600"/>
              </a:spcBef>
              <a:spcAft>
                <a:spcPts val="1600"/>
              </a:spcAft>
              <a:buNone/>
            </a:pPr>
            <a:r>
              <a:rPr lang="de-DE" dirty="0" err="1"/>
              <a:t>Cardboard</a:t>
            </a:r>
            <a:r>
              <a:rPr lang="de-DE" dirty="0"/>
              <a:t> Demo (Google Play)                     </a:t>
            </a:r>
            <a:r>
              <a:rPr lang="de-DE" dirty="0" err="1"/>
              <a:t>Aryzon</a:t>
            </a:r>
            <a:r>
              <a:rPr lang="de-DE" dirty="0"/>
              <a:t> </a:t>
            </a:r>
            <a:r>
              <a:rPr lang="de-DE" dirty="0" err="1"/>
              <a:t>minigames</a:t>
            </a:r>
            <a:endParaRPr lang="de-DE" dirty="0"/>
          </a:p>
          <a:p>
            <a:pPr marL="0" indent="0">
              <a:spcBef>
                <a:spcPts val="1600"/>
              </a:spcBef>
              <a:spcAft>
                <a:spcPts val="1600"/>
              </a:spcAft>
              <a:buNone/>
            </a:pPr>
            <a:r>
              <a:rPr lang="de-DE" dirty="0"/>
              <a:t>AR Core Elements (Google Play)                   </a:t>
            </a:r>
            <a:r>
              <a:rPr lang="de-DE" dirty="0" err="1"/>
              <a:t>Aryzon</a:t>
            </a:r>
            <a:r>
              <a:rPr lang="de-DE" dirty="0"/>
              <a:t> </a:t>
            </a:r>
            <a:endParaRPr lang="en"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197CB6E0-9597-4447-AE88-5B9D1C7488AF}"/>
              </a:ext>
            </a:extLst>
          </p:cNvPr>
          <p:cNvPicPr>
            <a:picLocks noChangeAspect="1"/>
          </p:cNvPicPr>
          <p:nvPr/>
        </p:nvPicPr>
        <p:blipFill>
          <a:blip r:embed="rId8"/>
          <a:stretch>
            <a:fillRect/>
          </a:stretch>
        </p:blipFill>
        <p:spPr>
          <a:xfrm>
            <a:off x="3841696" y="3731294"/>
            <a:ext cx="717564" cy="643652"/>
          </a:xfrm>
          <a:prstGeom prst="rect">
            <a:avLst/>
          </a:prstGeom>
        </p:spPr>
      </p:pic>
      <p:pic>
        <p:nvPicPr>
          <p:cNvPr id="3" name="Picture 2">
            <a:extLst>
              <a:ext uri="{FF2B5EF4-FFF2-40B4-BE49-F238E27FC236}">
                <a16:creationId xmlns:a16="http://schemas.microsoft.com/office/drawing/2014/main" id="{0725ED08-AFE4-4D08-89E4-295FC94AE1F0}"/>
              </a:ext>
            </a:extLst>
          </p:cNvPr>
          <p:cNvPicPr>
            <a:picLocks noChangeAspect="1"/>
          </p:cNvPicPr>
          <p:nvPr/>
        </p:nvPicPr>
        <p:blipFill>
          <a:blip r:embed="rId9"/>
          <a:stretch>
            <a:fillRect/>
          </a:stretch>
        </p:blipFill>
        <p:spPr>
          <a:xfrm>
            <a:off x="7129136" y="3646739"/>
            <a:ext cx="566826" cy="572700"/>
          </a:xfrm>
          <a:prstGeom prst="rect">
            <a:avLst/>
          </a:prstGeom>
        </p:spPr>
      </p:pic>
      <p:pic>
        <p:nvPicPr>
          <p:cNvPr id="4" name="Picture 3">
            <a:extLst>
              <a:ext uri="{FF2B5EF4-FFF2-40B4-BE49-F238E27FC236}">
                <a16:creationId xmlns:a16="http://schemas.microsoft.com/office/drawing/2014/main" id="{6E089D5D-FCD4-4B52-AAD2-510243FB3C85}"/>
              </a:ext>
            </a:extLst>
          </p:cNvPr>
          <p:cNvPicPr>
            <a:picLocks noChangeAspect="1"/>
          </p:cNvPicPr>
          <p:nvPr/>
        </p:nvPicPr>
        <p:blipFill>
          <a:blip r:embed="rId10"/>
          <a:stretch>
            <a:fillRect/>
          </a:stretch>
        </p:blipFill>
        <p:spPr>
          <a:xfrm>
            <a:off x="3866795" y="4341287"/>
            <a:ext cx="717947" cy="714375"/>
          </a:xfrm>
          <a:prstGeom prst="rect">
            <a:avLst/>
          </a:prstGeom>
        </p:spPr>
      </p:pic>
      <p:pic>
        <p:nvPicPr>
          <p:cNvPr id="5" name="Picture 4">
            <a:extLst>
              <a:ext uri="{FF2B5EF4-FFF2-40B4-BE49-F238E27FC236}">
                <a16:creationId xmlns:a16="http://schemas.microsoft.com/office/drawing/2014/main" id="{8868C1CC-111C-4FB3-89B6-1F3D7EC509AE}"/>
              </a:ext>
            </a:extLst>
          </p:cNvPr>
          <p:cNvPicPr>
            <a:picLocks noChangeAspect="1"/>
          </p:cNvPicPr>
          <p:nvPr/>
        </p:nvPicPr>
        <p:blipFill>
          <a:blip r:embed="rId11"/>
          <a:stretch>
            <a:fillRect/>
          </a:stretch>
        </p:blipFill>
        <p:spPr>
          <a:xfrm>
            <a:off x="5802014" y="4341287"/>
            <a:ext cx="717912" cy="714375"/>
          </a:xfrm>
          <a:prstGeom prst="rect">
            <a:avLst/>
          </a:prstGeom>
        </p:spPr>
      </p:pic>
      <p:pic>
        <p:nvPicPr>
          <p:cNvPr id="6" name="Picture 5">
            <a:extLst>
              <a:ext uri="{FF2B5EF4-FFF2-40B4-BE49-F238E27FC236}">
                <a16:creationId xmlns:a16="http://schemas.microsoft.com/office/drawing/2014/main" id="{8E88B678-79E0-4B02-A7FC-48C313B005C4}"/>
              </a:ext>
            </a:extLst>
          </p:cNvPr>
          <p:cNvPicPr>
            <a:picLocks noChangeAspect="1"/>
          </p:cNvPicPr>
          <p:nvPr/>
        </p:nvPicPr>
        <p:blipFill>
          <a:blip r:embed="rId12"/>
          <a:stretch>
            <a:fillRect/>
          </a:stretch>
        </p:blipFill>
        <p:spPr>
          <a:xfrm>
            <a:off x="2110098" y="3087641"/>
            <a:ext cx="717564" cy="750347"/>
          </a:xfrm>
          <a:prstGeom prst="rect">
            <a:avLst/>
          </a:prstGeom>
        </p:spPr>
      </p:pic>
      <p:pic>
        <p:nvPicPr>
          <p:cNvPr id="7" name="Picture 6">
            <a:extLst>
              <a:ext uri="{FF2B5EF4-FFF2-40B4-BE49-F238E27FC236}">
                <a16:creationId xmlns:a16="http://schemas.microsoft.com/office/drawing/2014/main" id="{B6A95122-07DA-4B56-9528-BB4413B0A44D}"/>
              </a:ext>
            </a:extLst>
          </p:cNvPr>
          <p:cNvPicPr>
            <a:picLocks noChangeAspect="1"/>
          </p:cNvPicPr>
          <p:nvPr/>
        </p:nvPicPr>
        <p:blipFill>
          <a:blip r:embed="rId13"/>
          <a:stretch>
            <a:fillRect/>
          </a:stretch>
        </p:blipFill>
        <p:spPr>
          <a:xfrm>
            <a:off x="2694649" y="877108"/>
            <a:ext cx="624722" cy="643652"/>
          </a:xfrm>
          <a:prstGeom prst="rect">
            <a:avLst/>
          </a:prstGeom>
        </p:spPr>
      </p:pic>
      <p:pic>
        <p:nvPicPr>
          <p:cNvPr id="8" name="Picture 7">
            <a:extLst>
              <a:ext uri="{FF2B5EF4-FFF2-40B4-BE49-F238E27FC236}">
                <a16:creationId xmlns:a16="http://schemas.microsoft.com/office/drawing/2014/main" id="{AA52F614-65F3-49AC-9495-5C61A2B602D1}"/>
              </a:ext>
            </a:extLst>
          </p:cNvPr>
          <p:cNvPicPr>
            <a:picLocks noChangeAspect="1"/>
          </p:cNvPicPr>
          <p:nvPr/>
        </p:nvPicPr>
        <p:blipFill>
          <a:blip r:embed="rId14"/>
          <a:stretch>
            <a:fillRect/>
          </a:stretch>
        </p:blipFill>
        <p:spPr>
          <a:xfrm>
            <a:off x="4172664" y="1435936"/>
            <a:ext cx="643652" cy="643652"/>
          </a:xfrm>
          <a:prstGeom prst="rect">
            <a:avLst/>
          </a:prstGeom>
        </p:spPr>
      </p:pic>
      <p:pic>
        <p:nvPicPr>
          <p:cNvPr id="9" name="Picture 8">
            <a:extLst>
              <a:ext uri="{FF2B5EF4-FFF2-40B4-BE49-F238E27FC236}">
                <a16:creationId xmlns:a16="http://schemas.microsoft.com/office/drawing/2014/main" id="{261CD298-A026-4230-BC3B-F52D105EC750}"/>
              </a:ext>
            </a:extLst>
          </p:cNvPr>
          <p:cNvPicPr>
            <a:picLocks noChangeAspect="1"/>
          </p:cNvPicPr>
          <p:nvPr/>
        </p:nvPicPr>
        <p:blipFill>
          <a:blip r:embed="rId15"/>
          <a:stretch>
            <a:fillRect/>
          </a:stretch>
        </p:blipFill>
        <p:spPr>
          <a:xfrm>
            <a:off x="5980572" y="2472452"/>
            <a:ext cx="539354" cy="553641"/>
          </a:xfrm>
          <a:prstGeom prst="rect">
            <a:avLst/>
          </a:prstGeom>
        </p:spPr>
      </p:pic>
      <p:pic>
        <p:nvPicPr>
          <p:cNvPr id="10" name="Picture 9">
            <a:extLst>
              <a:ext uri="{FF2B5EF4-FFF2-40B4-BE49-F238E27FC236}">
                <a16:creationId xmlns:a16="http://schemas.microsoft.com/office/drawing/2014/main" id="{035840E5-0C24-4586-9807-617C29275F18}"/>
              </a:ext>
            </a:extLst>
          </p:cNvPr>
          <p:cNvPicPr>
            <a:picLocks noChangeAspect="1"/>
          </p:cNvPicPr>
          <p:nvPr/>
        </p:nvPicPr>
        <p:blipFill>
          <a:blip r:embed="rId16"/>
          <a:stretch>
            <a:fillRect/>
          </a:stretch>
        </p:blipFill>
        <p:spPr>
          <a:xfrm>
            <a:off x="3267366" y="1870990"/>
            <a:ext cx="574330" cy="601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4567930" y="601399"/>
            <a:ext cx="3979563" cy="3922976"/>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1800" dirty="0">
                <a:solidFill>
                  <a:srgbClr val="000000"/>
                </a:solidFill>
              </a:rPr>
              <a:t>Name</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Beruflicher</a:t>
            </a:r>
            <a:r>
              <a:rPr lang="en-US" sz="1800" dirty="0">
                <a:solidFill>
                  <a:srgbClr val="000000"/>
                </a:solidFill>
              </a:rPr>
              <a:t> Background</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Vorwissen</a:t>
            </a:r>
            <a:r>
              <a:rPr lang="en-US" sz="1800" dirty="0">
                <a:solidFill>
                  <a:srgbClr val="000000"/>
                </a:solidFill>
              </a:rPr>
              <a:t>/ Interesse an AR/VR</a:t>
            </a:r>
          </a:p>
          <a:p>
            <a:pPr marL="457200" lvl="0" indent="-228600" defTabSz="914400">
              <a:spcBef>
                <a:spcPts val="0"/>
              </a:spcBef>
              <a:spcAft>
                <a:spcPts val="600"/>
              </a:spcAft>
              <a:buSzPts val="1800"/>
              <a:buFont typeface="Arial" panose="020B0604020202020204" pitchFamily="34" charset="0"/>
              <a:buChar char="•"/>
            </a:pPr>
            <a:r>
              <a:rPr lang="en-US" sz="1800" dirty="0" err="1">
                <a:solidFill>
                  <a:srgbClr val="000000"/>
                </a:solidFill>
              </a:rPr>
              <a:t>Erwartungen</a:t>
            </a:r>
            <a:r>
              <a:rPr lang="en-US" sz="1800" dirty="0">
                <a:solidFill>
                  <a:srgbClr val="000000"/>
                </a:solidFill>
              </a:rPr>
              <a:t> an den </a:t>
            </a:r>
            <a:r>
              <a:rPr lang="en-US" sz="1800" dirty="0" err="1">
                <a:solidFill>
                  <a:srgbClr val="000000"/>
                </a:solidFill>
              </a:rPr>
              <a:t>Kurs</a:t>
            </a:r>
            <a:endParaRPr lang="en-US" sz="1800" dirty="0">
              <a:solidFill>
                <a:srgbClr val="000000"/>
              </a:solidFill>
            </a:endParaRPr>
          </a:p>
        </p:txBody>
      </p:sp>
      <p:sp>
        <p:nvSpPr>
          <p:cNvPr id="2" name="Slide Number Placeholder 1">
            <a:extLst>
              <a:ext uri="{FF2B5EF4-FFF2-40B4-BE49-F238E27FC236}">
                <a16:creationId xmlns:a16="http://schemas.microsoft.com/office/drawing/2014/main" id="{CCEA3003-EE8F-416B-A6C8-D2ADCE544E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Google Shape;67;p15">
            <a:extLst>
              <a:ext uri="{FF2B5EF4-FFF2-40B4-BE49-F238E27FC236}">
                <a16:creationId xmlns:a16="http://schemas.microsoft.com/office/drawing/2014/main" id="{A862FF56-C2F0-4783-B870-CED6CE88EB2E}"/>
              </a:ext>
            </a:extLst>
          </p:cNvPr>
          <p:cNvSpPr txBox="1">
            <a:spLocks/>
          </p:cNvSpPr>
          <p:nvPr/>
        </p:nvSpPr>
        <p:spPr>
          <a:xfrm>
            <a:off x="311700" y="44502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t>Vorstellungsrunde</a:t>
            </a:r>
            <a:br>
              <a:rPr lang="en-US" dirty="0"/>
            </a:b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63"/>
        <p:cNvGrpSpPr/>
        <p:nvPr/>
      </p:nvGrpSpPr>
      <p:grpSpPr>
        <a:xfrm>
          <a:off x="0" y="0"/>
          <a:ext cx="0" cy="0"/>
          <a:chOff x="0" y="0"/>
          <a:chExt cx="0" cy="0"/>
        </a:xfrm>
      </p:grpSpPr>
      <p:sp>
        <p:nvSpPr>
          <p:cNvPr id="105" name="Freeform: Shape 10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Google Shape;164;p30"/>
          <p:cNvSpPr txBox="1"/>
          <p:nvPr/>
        </p:nvSpPr>
        <p:spPr>
          <a:xfrm>
            <a:off x="1916723" y="1081453"/>
            <a:ext cx="5310553" cy="2980593"/>
          </a:xfrm>
          <a:prstGeom prst="rect">
            <a:avLst/>
          </a:prstGeom>
        </p:spPr>
        <p:txBody>
          <a:bodyPr spcFirstLastPara="1" vert="horz" lIns="91440" tIns="45720" rIns="91440" bIns="45720" rtlCol="0" anchor="ctr"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4100" dirty="0">
                <a:solidFill>
                  <a:prstClr val="black">
                    <a:lumMod val="95000"/>
                    <a:lumOff val="5000"/>
                  </a:prstClr>
                </a:solidFill>
                <a:latin typeface="Calibri Light" panose="020F0302020204030204"/>
              </a:rPr>
              <a:t>XR Playground</a:t>
            </a:r>
            <a:endParaRPr kumimoji="0" lang="en-US" sz="410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mn-ea"/>
              <a:cs typeface="+mn-cs"/>
            </a:endParaRPr>
          </a:p>
        </p:txBody>
      </p:sp>
      <p:sp>
        <p:nvSpPr>
          <p:cNvPr id="2" name="Slide Number Placeholder 1">
            <a:extLst>
              <a:ext uri="{FF2B5EF4-FFF2-40B4-BE49-F238E27FC236}">
                <a16:creationId xmlns:a16="http://schemas.microsoft.com/office/drawing/2014/main" id="{6FF666B3-9D8E-442E-A90A-72F161059EB6}"/>
              </a:ext>
            </a:extLst>
          </p:cNvPr>
          <p:cNvSpPr>
            <a:spLocks noGrp="1"/>
          </p:cNvSpPr>
          <p:nvPr>
            <p:ph type="sldNum" idx="12"/>
          </p:nvPr>
        </p:nvSpPr>
        <p:spPr>
          <a:xfrm>
            <a:off x="8250174" y="4581144"/>
            <a:ext cx="411480" cy="411480"/>
          </a:xfrm>
          <a:prstGeom prst="ellipse">
            <a:avLst/>
          </a:prstGeom>
          <a:solidFill>
            <a:srgbClr val="7F7F7F"/>
          </a:solidFill>
        </p:spPr>
        <p:txBody>
          <a:bodyPr vert="horz" lIns="91440" tIns="45720" rIns="91440"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8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90</a:t>
            </a:fld>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94967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5C0F-1CD0-49C0-B925-73E032C16900}"/>
              </a:ext>
            </a:extLst>
          </p:cNvPr>
          <p:cNvSpPr>
            <a:spLocks noGrp="1"/>
          </p:cNvSpPr>
          <p:nvPr>
            <p:ph type="title"/>
          </p:nvPr>
        </p:nvSpPr>
        <p:spPr/>
        <p:txBody>
          <a:bodyPr/>
          <a:lstStyle/>
          <a:p>
            <a:r>
              <a:rPr lang="de-DE" dirty="0"/>
              <a:t>Bücher</a:t>
            </a:r>
            <a:endParaRPr lang="en-AT" dirty="0"/>
          </a:p>
        </p:txBody>
      </p:sp>
      <p:pic>
        <p:nvPicPr>
          <p:cNvPr id="4" name="Picture 3">
            <a:extLst>
              <a:ext uri="{FF2B5EF4-FFF2-40B4-BE49-F238E27FC236}">
                <a16:creationId xmlns:a16="http://schemas.microsoft.com/office/drawing/2014/main" id="{54F11619-E209-4218-8493-31860CE16625}"/>
              </a:ext>
            </a:extLst>
          </p:cNvPr>
          <p:cNvPicPr>
            <a:picLocks noChangeAspect="1"/>
          </p:cNvPicPr>
          <p:nvPr/>
        </p:nvPicPr>
        <p:blipFill>
          <a:blip r:embed="rId2"/>
          <a:stretch>
            <a:fillRect/>
          </a:stretch>
        </p:blipFill>
        <p:spPr>
          <a:xfrm>
            <a:off x="676195" y="1250626"/>
            <a:ext cx="1598049" cy="2301952"/>
          </a:xfrm>
          <a:prstGeom prst="rect">
            <a:avLst/>
          </a:prstGeom>
        </p:spPr>
      </p:pic>
      <p:pic>
        <p:nvPicPr>
          <p:cNvPr id="5" name="Picture 4">
            <a:extLst>
              <a:ext uri="{FF2B5EF4-FFF2-40B4-BE49-F238E27FC236}">
                <a16:creationId xmlns:a16="http://schemas.microsoft.com/office/drawing/2014/main" id="{3BD84FE9-73F4-44DC-B61F-9273CF3D2FE4}"/>
              </a:ext>
            </a:extLst>
          </p:cNvPr>
          <p:cNvPicPr>
            <a:picLocks noChangeAspect="1"/>
          </p:cNvPicPr>
          <p:nvPr/>
        </p:nvPicPr>
        <p:blipFill>
          <a:blip r:embed="rId3"/>
          <a:stretch>
            <a:fillRect/>
          </a:stretch>
        </p:blipFill>
        <p:spPr>
          <a:xfrm>
            <a:off x="2263554" y="1089294"/>
            <a:ext cx="1649899" cy="2506443"/>
          </a:xfrm>
          <a:prstGeom prst="rect">
            <a:avLst/>
          </a:prstGeom>
        </p:spPr>
      </p:pic>
      <p:pic>
        <p:nvPicPr>
          <p:cNvPr id="6" name="Picture 5">
            <a:extLst>
              <a:ext uri="{FF2B5EF4-FFF2-40B4-BE49-F238E27FC236}">
                <a16:creationId xmlns:a16="http://schemas.microsoft.com/office/drawing/2014/main" id="{B8F1CA1C-1B3E-47A3-B155-1BA12EB97C45}"/>
              </a:ext>
            </a:extLst>
          </p:cNvPr>
          <p:cNvPicPr>
            <a:picLocks noChangeAspect="1"/>
          </p:cNvPicPr>
          <p:nvPr/>
        </p:nvPicPr>
        <p:blipFill>
          <a:blip r:embed="rId4"/>
          <a:stretch>
            <a:fillRect/>
          </a:stretch>
        </p:blipFill>
        <p:spPr>
          <a:xfrm>
            <a:off x="3970920" y="1207467"/>
            <a:ext cx="1522208" cy="2345111"/>
          </a:xfrm>
          <a:prstGeom prst="rect">
            <a:avLst/>
          </a:prstGeom>
        </p:spPr>
      </p:pic>
      <p:pic>
        <p:nvPicPr>
          <p:cNvPr id="7" name="Picture 6">
            <a:extLst>
              <a:ext uri="{FF2B5EF4-FFF2-40B4-BE49-F238E27FC236}">
                <a16:creationId xmlns:a16="http://schemas.microsoft.com/office/drawing/2014/main" id="{92949290-7DC6-499C-B423-FA8104A3EEC9}"/>
              </a:ext>
            </a:extLst>
          </p:cNvPr>
          <p:cNvPicPr>
            <a:picLocks noChangeAspect="1"/>
          </p:cNvPicPr>
          <p:nvPr/>
        </p:nvPicPr>
        <p:blipFill>
          <a:blip r:embed="rId5"/>
          <a:stretch>
            <a:fillRect/>
          </a:stretch>
        </p:blipFill>
        <p:spPr>
          <a:xfrm>
            <a:off x="5500812" y="1214089"/>
            <a:ext cx="1558178" cy="2343814"/>
          </a:xfrm>
          <a:prstGeom prst="rect">
            <a:avLst/>
          </a:prstGeom>
        </p:spPr>
      </p:pic>
      <p:pic>
        <p:nvPicPr>
          <p:cNvPr id="3074" name="Picture 2">
            <a:extLst>
              <a:ext uri="{FF2B5EF4-FFF2-40B4-BE49-F238E27FC236}">
                <a16:creationId xmlns:a16="http://schemas.microsoft.com/office/drawing/2014/main" id="{0EFB5AE3-9784-4FD1-A43E-E68137DDA4D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072803" y="1207467"/>
            <a:ext cx="1564855" cy="234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09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Reality, AR, AV, VR wo geht die Reise hin</a:t>
            </a:r>
            <a:endParaRPr/>
          </a:p>
        </p:txBody>
      </p:sp>
      <p:sp>
        <p:nvSpPr>
          <p:cNvPr id="508" name="Google Shape;508;p8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15-20 Jahren wird lebensechtes Rendering in VR möglich sein</a:t>
            </a:r>
            <a:endParaRPr/>
          </a:p>
          <a:p>
            <a:pPr marL="0" lvl="0" indent="0" algn="l" rtl="0">
              <a:spcBef>
                <a:spcPts val="1600"/>
              </a:spcBef>
              <a:spcAft>
                <a:spcPts val="0"/>
              </a:spcAft>
              <a:buNone/>
            </a:pPr>
            <a:r>
              <a:rPr lang="en"/>
              <a:t>15-25 % der Tageszeit wird Taggeträumt</a:t>
            </a:r>
            <a:endParaRPr/>
          </a:p>
          <a:p>
            <a:pPr marL="0" lvl="0" indent="0" algn="l" rtl="0">
              <a:spcBef>
                <a:spcPts val="1600"/>
              </a:spcBef>
              <a:spcAft>
                <a:spcPts val="0"/>
              </a:spcAft>
              <a:buNone/>
            </a:pPr>
            <a:r>
              <a:rPr lang="en"/>
              <a:t>Wir alle spielen Theater, social Performance im Alltag, in VR geht es um Präsenz</a:t>
            </a:r>
            <a:endParaRPr/>
          </a:p>
          <a:p>
            <a:pPr marL="0" lvl="0" indent="0" algn="l" rtl="0">
              <a:spcBef>
                <a:spcPts val="1600"/>
              </a:spcBef>
              <a:spcAft>
                <a:spcPts val="0"/>
              </a:spcAft>
              <a:buNone/>
            </a:pPr>
            <a:r>
              <a:rPr lang="en"/>
              <a:t>2040 entscheiden wir selbst in welcher Realität wir sein möchten. </a:t>
            </a:r>
            <a:endParaRPr/>
          </a:p>
          <a:p>
            <a:pPr marL="0" lvl="0" indent="0" algn="l" rtl="0">
              <a:spcBef>
                <a:spcPts val="1600"/>
              </a:spcBef>
              <a:spcAft>
                <a:spcPts val="0"/>
              </a:spcAft>
              <a:buNone/>
            </a:pPr>
            <a:r>
              <a:rPr lang="en" sz="1100" u="sng">
                <a:solidFill>
                  <a:schemeClr val="hlink"/>
                </a:solidFill>
                <a:hlinkClick r:id="rId3"/>
              </a:rPr>
              <a:t>https://www.youtube.com/watch?time_continue=373&amp;v=byrY_epw7Hc</a:t>
            </a:r>
            <a:endParaRPr/>
          </a:p>
          <a:p>
            <a:pPr marL="0" lvl="0" indent="0" algn="l" rtl="0">
              <a:spcBef>
                <a:spcPts val="1600"/>
              </a:spcBef>
              <a:spcAft>
                <a:spcPts val="0"/>
              </a:spcAft>
              <a:buClr>
                <a:schemeClr val="dk1"/>
              </a:buClr>
              <a:buSzPts val="1100"/>
              <a:buFont typeface="Arial"/>
              <a:buNone/>
            </a:pPr>
            <a:r>
              <a:rPr lang="en" sz="2300">
                <a:solidFill>
                  <a:schemeClr val="dk1"/>
                </a:solidFill>
                <a:highlight>
                  <a:srgbClr val="FFFFFF"/>
                </a:highlight>
                <a:latin typeface="Roboto"/>
                <a:ea typeface="Roboto"/>
                <a:cs typeface="Roboto"/>
                <a:sym typeface="Roboto"/>
              </a:rPr>
              <a:t>Luca Caracciolo: „A Deep History of VR“</a:t>
            </a:r>
            <a:endParaRPr sz="23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58114786-45C9-4FC9-9AFC-5F74C092A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Wie halte ich mich auf dem Laufenden?</a:t>
            </a:r>
            <a:endParaRPr/>
          </a:p>
        </p:txBody>
      </p:sp>
      <p:sp>
        <p:nvSpPr>
          <p:cNvPr id="514" name="Google Shape;514;p8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 EU München Oktober </a:t>
            </a:r>
            <a:r>
              <a:rPr lang="en" sz="1100" u="sng">
                <a:solidFill>
                  <a:schemeClr val="hlink"/>
                </a:solidFill>
                <a:hlinkClick r:id="rId3"/>
              </a:rPr>
              <a:t>https://www.awexr.com/</a:t>
            </a:r>
            <a:endParaRPr/>
          </a:p>
          <a:p>
            <a:pPr marL="0" lvl="0" indent="0" algn="l" rtl="0">
              <a:spcBef>
                <a:spcPts val="1600"/>
              </a:spcBef>
              <a:spcAft>
                <a:spcPts val="0"/>
              </a:spcAft>
              <a:buNone/>
            </a:pPr>
            <a:r>
              <a:rPr lang="en"/>
              <a:t>Siggraph </a:t>
            </a:r>
            <a:r>
              <a:rPr lang="en" sz="1100" u="sng">
                <a:solidFill>
                  <a:schemeClr val="hlink"/>
                </a:solidFill>
                <a:hlinkClick r:id="rId4"/>
              </a:rPr>
              <a:t>https://s2019.siggraph.org/</a:t>
            </a:r>
            <a:endParaRPr/>
          </a:p>
          <a:p>
            <a:pPr marL="0" lvl="0" indent="0" algn="l" rtl="0">
              <a:spcBef>
                <a:spcPts val="1600"/>
              </a:spcBef>
              <a:spcAft>
                <a:spcPts val="0"/>
              </a:spcAft>
              <a:buNone/>
            </a:pPr>
            <a:r>
              <a:rPr lang="en" sz="1100" u="sng">
                <a:solidFill>
                  <a:schemeClr val="hlink"/>
                </a:solidFill>
                <a:hlinkClick r:id="rId5"/>
              </a:rPr>
              <a:t>https://www.vrnerds.de/</a:t>
            </a:r>
            <a:endParaRPr/>
          </a:p>
          <a:p>
            <a:pPr marL="0" lvl="0" indent="0" algn="l" rtl="0">
              <a:spcBef>
                <a:spcPts val="1600"/>
              </a:spcBef>
              <a:spcAft>
                <a:spcPts val="0"/>
              </a:spcAft>
              <a:buNone/>
            </a:pPr>
            <a:r>
              <a:rPr lang="en" sz="1100" u="sng">
                <a:solidFill>
                  <a:schemeClr val="hlink"/>
                </a:solidFill>
                <a:hlinkClick r:id="rId6"/>
              </a:rPr>
              <a:t>https://www.roadtovr.com/</a:t>
            </a:r>
            <a:endParaRPr/>
          </a:p>
          <a:p>
            <a:pPr marL="0" lvl="0" indent="0" algn="l" rtl="0">
              <a:spcBef>
                <a:spcPts val="1600"/>
              </a:spcBef>
              <a:spcAft>
                <a:spcPts val="1600"/>
              </a:spcAft>
              <a:buNone/>
            </a:pPr>
            <a:r>
              <a:rPr lang="en" sz="1100" u="sng">
                <a:solidFill>
                  <a:schemeClr val="hlink"/>
                </a:solidFill>
                <a:hlinkClick r:id="rId7"/>
              </a:rPr>
              <a:t>https://vrgeschichten.de/</a:t>
            </a:r>
            <a:endParaRPr/>
          </a:p>
        </p:txBody>
      </p:sp>
      <p:sp>
        <p:nvSpPr>
          <p:cNvPr id="2" name="Slide Number Placeholder 1">
            <a:extLst>
              <a:ext uri="{FF2B5EF4-FFF2-40B4-BE49-F238E27FC236}">
                <a16:creationId xmlns:a16="http://schemas.microsoft.com/office/drawing/2014/main" id="{F5D613E7-50D4-4557-B3E7-0973804988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Rolle der Frau in XR</a:t>
            </a:r>
            <a:endParaRPr/>
          </a:p>
        </p:txBody>
      </p:sp>
      <p:sp>
        <p:nvSpPr>
          <p:cNvPr id="520" name="Google Shape;520;p8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http://www.wivr.net/</a:t>
            </a:r>
            <a:endParaRPr/>
          </a:p>
          <a:p>
            <a:pPr marL="0" lvl="0" indent="0" algn="l" rtl="0">
              <a:spcBef>
                <a:spcPts val="1600"/>
              </a:spcBef>
              <a:spcAft>
                <a:spcPts val="0"/>
              </a:spcAft>
              <a:buNone/>
            </a:pPr>
            <a:r>
              <a:rPr lang="en" u="sng">
                <a:solidFill>
                  <a:schemeClr val="hlink"/>
                </a:solidFill>
                <a:hlinkClick r:id="rId4"/>
              </a:rPr>
              <a:t>https://vrodo.de/studie-zwei-drittel-der-frauen-haben-kein-interesse-an-virtual-reality/</a:t>
            </a:r>
            <a:endParaRPr/>
          </a:p>
          <a:p>
            <a:pPr marL="0" lvl="0" indent="0" algn="l" rtl="0">
              <a:spcBef>
                <a:spcPts val="1600"/>
              </a:spcBef>
              <a:spcAft>
                <a:spcPts val="0"/>
              </a:spcAft>
              <a:buNone/>
            </a:pPr>
            <a:r>
              <a:rPr lang="en" u="sng">
                <a:solidFill>
                  <a:schemeClr val="hlink"/>
                </a:solidFill>
                <a:hlinkClick r:id="rId5"/>
              </a:rPr>
              <a:t>http://www.20min.ch/schweiz/news/story/Frau-in-Virtual-Reality-Spiel-sexuell-belaestigt-17938508</a:t>
            </a:r>
            <a:endParaRPr/>
          </a:p>
          <a:p>
            <a:pPr marL="0" lvl="0" indent="0" algn="l" rtl="0">
              <a:spcBef>
                <a:spcPts val="1600"/>
              </a:spcBef>
              <a:spcAft>
                <a:spcPts val="0"/>
              </a:spcAft>
              <a:buNone/>
            </a:pPr>
            <a:r>
              <a:rPr lang="en" u="sng">
                <a:solidFill>
                  <a:schemeClr val="hlink"/>
                </a:solidFill>
                <a:hlinkClick r:id="rId6"/>
              </a:rPr>
              <a:t>https://www.thememo.com/2016/06/08/women-in-vr-women-in-tech-virtual-reality-unity3d-unity-labs-dio-gonzalez/</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A09696DC-0408-4AB4-836E-6ACCB639C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a:t>
            </a:r>
            <a:endParaRPr/>
          </a:p>
        </p:txBody>
      </p:sp>
      <p:sp>
        <p:nvSpPr>
          <p:cNvPr id="532" name="Google Shape;532;p8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300 € (nur noch gebraucht oder Altlager)</a:t>
            </a:r>
            <a:endParaRPr dirty="0"/>
          </a:p>
          <a:p>
            <a:pPr marL="0" lvl="0" indent="0" algn="l" rtl="0">
              <a:spcBef>
                <a:spcPts val="1600"/>
              </a:spcBef>
              <a:spcAft>
                <a:spcPts val="0"/>
              </a:spcAft>
              <a:buNone/>
            </a:pPr>
            <a:r>
              <a:rPr lang="en" dirty="0"/>
              <a:t>Display: OLED</a:t>
            </a:r>
            <a:endParaRPr dirty="0"/>
          </a:p>
          <a:p>
            <a:pPr marL="0" lvl="0" indent="0" algn="l" rtl="0">
              <a:spcBef>
                <a:spcPts val="1600"/>
              </a:spcBef>
              <a:spcAft>
                <a:spcPts val="0"/>
              </a:spcAft>
              <a:buNone/>
            </a:pPr>
            <a:r>
              <a:rPr lang="en" dirty="0"/>
              <a:t>Auflösung: 2160 x 1200 (1080 x 1200 p. Auge)</a:t>
            </a:r>
            <a:endParaRPr dirty="0"/>
          </a:p>
          <a:p>
            <a:pPr marL="0" lvl="0" indent="0" algn="l" rtl="0">
              <a:spcBef>
                <a:spcPts val="1600"/>
              </a:spcBef>
              <a:spcAft>
                <a:spcPts val="0"/>
              </a:spcAft>
              <a:buNone/>
            </a:pPr>
            <a:r>
              <a:rPr lang="en" dirty="0"/>
              <a:t>Framerate: 90 Hz</a:t>
            </a:r>
            <a:endParaRPr dirty="0"/>
          </a:p>
          <a:p>
            <a:pPr marL="0" lvl="0" indent="0" algn="l" rtl="0">
              <a:spcBef>
                <a:spcPts val="1600"/>
              </a:spcBef>
              <a:spcAft>
                <a:spcPts val="0"/>
              </a:spcAft>
              <a:buNone/>
            </a:pPr>
            <a:r>
              <a:rPr lang="en" dirty="0"/>
              <a:t>Sichtfeld: 100 Grad</a:t>
            </a:r>
            <a:endParaRPr dirty="0"/>
          </a:p>
          <a:p>
            <a:pPr marL="0" lvl="0" indent="0" algn="l" rtl="0">
              <a:spcBef>
                <a:spcPts val="1600"/>
              </a:spcBef>
              <a:spcAft>
                <a:spcPts val="0"/>
              </a:spcAft>
              <a:buNone/>
            </a:pPr>
            <a:r>
              <a:rPr lang="en" dirty="0"/>
              <a:t>Gewicht: 470 g</a:t>
            </a:r>
          </a:p>
          <a:p>
            <a:pPr marL="0" lvl="0" indent="0" algn="l" rtl="0">
              <a:spcBef>
                <a:spcPts val="1600"/>
              </a:spcBef>
              <a:spcAft>
                <a:spcPts val="0"/>
              </a:spcAft>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919E7D07-8639-49BF-BA3D-FDF3042EB7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Rift S</a:t>
            </a:r>
            <a:endParaRPr/>
          </a:p>
        </p:txBody>
      </p:sp>
      <p:sp>
        <p:nvSpPr>
          <p:cNvPr id="538" name="Google Shape;538;p8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450 €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80 Hz</a:t>
            </a:r>
            <a:endParaRPr dirty="0"/>
          </a:p>
          <a:p>
            <a:pPr marL="0" lvl="0" indent="0" algn="l" rtl="0">
              <a:spcBef>
                <a:spcPts val="1600"/>
              </a:spcBef>
              <a:spcAft>
                <a:spcPts val="0"/>
              </a:spcAft>
              <a:buClr>
                <a:schemeClr val="dk1"/>
              </a:buClr>
              <a:buSzPts val="1100"/>
              <a:buFont typeface="Arial"/>
              <a:buNone/>
            </a:pPr>
            <a:r>
              <a:rPr lang="en" dirty="0"/>
              <a:t>Sichtfeld: 110 Grad</a:t>
            </a:r>
            <a:endParaRPr dirty="0"/>
          </a:p>
          <a:p>
            <a:pPr marL="0" lvl="0" indent="0" algn="l" rtl="0">
              <a:spcBef>
                <a:spcPts val="1600"/>
              </a:spcBef>
              <a:spcAft>
                <a:spcPts val="0"/>
              </a:spcAft>
              <a:buClr>
                <a:schemeClr val="dk1"/>
              </a:buClr>
              <a:buSzPts val="1100"/>
              <a:buFont typeface="Arial"/>
              <a:buNone/>
            </a:pPr>
            <a:r>
              <a:rPr lang="en" dirty="0"/>
              <a:t>Gewicht: 600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31A13A17-3D2A-4832-9592-84B3155447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Quest</a:t>
            </a:r>
            <a:endParaRPr/>
          </a:p>
        </p:txBody>
      </p:sp>
      <p:sp>
        <p:nvSpPr>
          <p:cNvPr id="544" name="Google Shape;544;p8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550 €</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0"/>
              </a:spcAft>
              <a:buClr>
                <a:schemeClr val="dk1"/>
              </a:buClr>
              <a:buSzPts val="1100"/>
              <a:buFont typeface="Arial"/>
              <a:buNone/>
            </a:pPr>
            <a:r>
              <a:rPr lang="en" dirty="0"/>
              <a:t>Display: OLED (Pentile)</a:t>
            </a:r>
            <a:endParaRPr dirty="0"/>
          </a:p>
          <a:p>
            <a:pPr marL="0" lvl="0" indent="0" algn="l" rtl="0">
              <a:spcBef>
                <a:spcPts val="1600"/>
              </a:spcBef>
              <a:spcAft>
                <a:spcPts val="0"/>
              </a:spcAft>
              <a:buClr>
                <a:schemeClr val="dk1"/>
              </a:buClr>
              <a:buSzPts val="1100"/>
              <a:buFont typeface="Arial"/>
              <a:buNone/>
            </a:pPr>
            <a:r>
              <a:rPr lang="en" dirty="0"/>
              <a:t>Auflösung: 2280 x 1600 (1600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570 g</a:t>
            </a:r>
          </a:p>
          <a:p>
            <a:pPr marL="0" lvl="0" indent="0" algn="l" rtl="0">
              <a:spcBef>
                <a:spcPts val="1600"/>
              </a:spcBef>
              <a:spcAft>
                <a:spcPts val="0"/>
              </a:spcAft>
              <a:buClr>
                <a:schemeClr val="dk1"/>
              </a:buClr>
              <a:buSzPts val="1100"/>
              <a:buFont typeface="Arial"/>
              <a:buNone/>
            </a:pPr>
            <a:r>
              <a:rPr lang="en" dirty="0"/>
              <a:t>DOF: 6</a:t>
            </a: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7A8E7088-7702-424B-8334-29DCC8C9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Oculus Go</a:t>
            </a:r>
            <a:endParaRPr/>
          </a:p>
        </p:txBody>
      </p:sp>
      <p:sp>
        <p:nvSpPr>
          <p:cNvPr id="550" name="Google Shape;550;p8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220 €</a:t>
            </a:r>
            <a:endParaRPr dirty="0"/>
          </a:p>
          <a:p>
            <a:pPr marL="0" lvl="0" indent="0" algn="l" rtl="0">
              <a:spcBef>
                <a:spcPts val="1600"/>
              </a:spcBef>
              <a:spcAft>
                <a:spcPts val="0"/>
              </a:spcAft>
              <a:buNone/>
            </a:pPr>
            <a:r>
              <a:rPr lang="en" dirty="0"/>
              <a:t>Technische Spezifikation:</a:t>
            </a:r>
            <a:endParaRPr dirty="0"/>
          </a:p>
          <a:p>
            <a:pPr marL="0" lvl="0" indent="0" algn="l" rtl="0">
              <a:spcBef>
                <a:spcPts val="1600"/>
              </a:spcBef>
              <a:spcAft>
                <a:spcPts val="0"/>
              </a:spcAft>
              <a:buClr>
                <a:schemeClr val="dk1"/>
              </a:buClr>
              <a:buSzPts val="1100"/>
              <a:buFont typeface="Arial"/>
              <a:buNone/>
            </a:pPr>
            <a:r>
              <a:rPr lang="en" dirty="0"/>
              <a:t>Display: LCD</a:t>
            </a:r>
            <a:endParaRPr dirty="0"/>
          </a:p>
          <a:p>
            <a:pPr marL="0" lvl="0" indent="0" algn="l" rtl="0">
              <a:spcBef>
                <a:spcPts val="1600"/>
              </a:spcBef>
              <a:spcAft>
                <a:spcPts val="0"/>
              </a:spcAft>
              <a:buClr>
                <a:schemeClr val="dk1"/>
              </a:buClr>
              <a:buSzPts val="1100"/>
              <a:buFont typeface="Arial"/>
              <a:buNone/>
            </a:pPr>
            <a:r>
              <a:rPr lang="en" dirty="0"/>
              <a:t>Auflösung: 2560 x 1440 (1280 x 1440 p. Auge)</a:t>
            </a:r>
            <a:endParaRPr dirty="0"/>
          </a:p>
          <a:p>
            <a:pPr marL="0" lvl="0" indent="0" algn="l" rtl="0">
              <a:spcBef>
                <a:spcPts val="1600"/>
              </a:spcBef>
              <a:spcAft>
                <a:spcPts val="0"/>
              </a:spcAft>
              <a:buClr>
                <a:schemeClr val="dk1"/>
              </a:buClr>
              <a:buSzPts val="1100"/>
              <a:buFont typeface="Arial"/>
              <a:buNone/>
            </a:pPr>
            <a:r>
              <a:rPr lang="en" dirty="0"/>
              <a:t>Framerate: 72 Hz</a:t>
            </a:r>
            <a:endParaRPr dirty="0"/>
          </a:p>
          <a:p>
            <a:pPr marL="0" lvl="0" indent="0" algn="l" rtl="0">
              <a:spcBef>
                <a:spcPts val="1600"/>
              </a:spcBef>
              <a:spcAft>
                <a:spcPts val="0"/>
              </a:spcAft>
              <a:buClr>
                <a:schemeClr val="dk1"/>
              </a:buClr>
              <a:buSzPts val="1100"/>
              <a:buFont typeface="Arial"/>
              <a:buNone/>
            </a:pPr>
            <a:r>
              <a:rPr lang="en" dirty="0"/>
              <a:t>Sichtfeld: 95 -100 Grad</a:t>
            </a:r>
            <a:endParaRPr dirty="0"/>
          </a:p>
          <a:p>
            <a:pPr marL="0" lvl="0" indent="0" algn="l" rtl="0">
              <a:spcBef>
                <a:spcPts val="1600"/>
              </a:spcBef>
              <a:spcAft>
                <a:spcPts val="0"/>
              </a:spcAft>
              <a:buClr>
                <a:schemeClr val="dk1"/>
              </a:buClr>
              <a:buSzPts val="1100"/>
              <a:buFont typeface="Arial"/>
              <a:buNone/>
            </a:pPr>
            <a:r>
              <a:rPr lang="en" dirty="0"/>
              <a:t>Gewicht: 470 g</a:t>
            </a:r>
          </a:p>
          <a:p>
            <a:pPr marL="0" lvl="0" indent="0" algn="l" rtl="0">
              <a:spcBef>
                <a:spcPts val="1600"/>
              </a:spcBef>
              <a:spcAft>
                <a:spcPts val="0"/>
              </a:spcAft>
              <a:buClr>
                <a:schemeClr val="dk1"/>
              </a:buClr>
              <a:buSzPts val="1100"/>
              <a:buFont typeface="Arial"/>
              <a:buNone/>
            </a:pPr>
            <a:r>
              <a:rPr lang="en" dirty="0"/>
              <a:t>DOF: 3</a:t>
            </a:r>
            <a:endParaRPr dirty="0"/>
          </a:p>
          <a:p>
            <a:pPr marL="0" lvl="0" indent="0" algn="l" rtl="0">
              <a:spcBef>
                <a:spcPts val="1600"/>
              </a:spcBef>
              <a:spcAft>
                <a:spcPts val="1600"/>
              </a:spcAft>
              <a:buNone/>
            </a:pPr>
            <a:r>
              <a:rPr lang="en" dirty="0"/>
              <a:t> </a:t>
            </a:r>
            <a:endParaRPr dirty="0"/>
          </a:p>
        </p:txBody>
      </p:sp>
      <p:sp>
        <p:nvSpPr>
          <p:cNvPr id="2" name="Slide Number Placeholder 1">
            <a:extLst>
              <a:ext uri="{FF2B5EF4-FFF2-40B4-BE49-F238E27FC236}">
                <a16:creationId xmlns:a16="http://schemas.microsoft.com/office/drawing/2014/main" id="{8BE4DBF7-37ED-47A9-BD2E-C4AE908EEC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Cardboard</a:t>
            </a:r>
            <a:endParaRPr/>
          </a:p>
        </p:txBody>
      </p:sp>
      <p:sp>
        <p:nvSpPr>
          <p:cNvPr id="556" name="Google Shape;556;p8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Preis: ca. 10 €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DOF: 3</a:t>
            </a:r>
            <a:endParaRPr dirty="0"/>
          </a:p>
          <a:p>
            <a:pPr marL="0" lvl="0" indent="0" algn="l" rtl="0">
              <a:spcBef>
                <a:spcPts val="1600"/>
              </a:spcBef>
              <a:spcAft>
                <a:spcPts val="0"/>
              </a:spcAft>
              <a:buNone/>
            </a:pPr>
            <a:r>
              <a:rPr lang="en" dirty="0"/>
              <a:t>Technische Spezifikation: </a:t>
            </a:r>
            <a:endParaRPr dirty="0"/>
          </a:p>
          <a:p>
            <a:pPr marL="0" lvl="0" indent="0" algn="l" rtl="0">
              <a:spcBef>
                <a:spcPts val="1600"/>
              </a:spcBef>
              <a:spcAft>
                <a:spcPts val="1600"/>
              </a:spcAft>
              <a:buNone/>
            </a:pPr>
            <a:r>
              <a:rPr lang="en" dirty="0"/>
              <a:t>Siehe Handy :) Liste Kompatible Phones </a:t>
            </a:r>
            <a:r>
              <a:rPr lang="en" sz="1100" u="sng" dirty="0">
                <a:solidFill>
                  <a:schemeClr val="hlink"/>
                </a:solidFill>
                <a:hlinkClick r:id="rId3"/>
              </a:rPr>
              <a:t>https://www.maxboxvr.com/phones-work-compatible-google-cardboard</a:t>
            </a:r>
            <a:endParaRPr dirty="0"/>
          </a:p>
        </p:txBody>
      </p:sp>
      <p:sp>
        <p:nvSpPr>
          <p:cNvPr id="2" name="Slide Number Placeholder 1">
            <a:extLst>
              <a:ext uri="{FF2B5EF4-FFF2-40B4-BE49-F238E27FC236}">
                <a16:creationId xmlns:a16="http://schemas.microsoft.com/office/drawing/2014/main" id="{271DD120-3211-434C-8E3C-6F487A33A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4777</Words>
  <Application>Microsoft Office PowerPoint</Application>
  <PresentationFormat>On-screen Show (16:9)</PresentationFormat>
  <Paragraphs>753</Paragraphs>
  <Slides>106</Slides>
  <Notes>90</Notes>
  <HiddenSlides>2</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IBM Plex Sans</vt:lpstr>
      <vt:lpstr>Helvetica</vt:lpstr>
      <vt:lpstr>Roboto</vt:lpstr>
      <vt:lpstr>Calibri</vt:lpstr>
      <vt:lpstr>Arial</vt:lpstr>
      <vt:lpstr>liberation</vt:lpstr>
      <vt:lpstr>Calibri Light</vt:lpstr>
      <vt:lpstr>Office Theme</vt:lpstr>
      <vt:lpstr>PowerPoint Presentation</vt:lpstr>
      <vt:lpstr>Ressourcen zum Kurs</vt:lpstr>
      <vt:lpstr>Corona Sicherheitsmassnahmen   Händewaschen Serilium Maske Augenmaske</vt:lpstr>
      <vt:lpstr>PowerPoint Presentation</vt:lpstr>
      <vt:lpstr>About smeerws         Dipl.-Ing. Susanne Meerwald-Stadler </vt:lpstr>
      <vt:lpstr>Background smeerws</vt:lpstr>
      <vt:lpstr>PowerPoint Presentation</vt:lpstr>
      <vt:lpstr>Zeitplan</vt:lpstr>
      <vt:lpstr>PowerPoint Presentation</vt:lpstr>
      <vt:lpstr>PowerPoint Presentation</vt:lpstr>
      <vt:lpstr>Definition AR</vt:lpstr>
      <vt:lpstr>PowerPoint Presentation</vt:lpstr>
      <vt:lpstr>Definition VR</vt:lpstr>
      <vt:lpstr>Reality-Virtuality Continuum Paul Milgram </vt:lpstr>
      <vt:lpstr>Immersion </vt:lpstr>
      <vt:lpstr>Presence (Anwesenheit, Gegenwärtigkeit) </vt:lpstr>
      <vt:lpstr>Immersion und Presence</vt:lpstr>
      <vt:lpstr>PowerPoint Presentation</vt:lpstr>
      <vt:lpstr>Google Trends 27/08/20</vt:lpstr>
      <vt:lpstr>Gartner Hype Cycle for Emerging Technologies</vt:lpstr>
      <vt:lpstr>PowerPoint Presentation</vt:lpstr>
      <vt:lpstr>Stand Heute</vt:lpstr>
      <vt:lpstr>Head Mounted Displays (HMDs)</vt:lpstr>
      <vt:lpstr>HMDs Funktionsweise</vt:lpstr>
      <vt:lpstr>Stereoscopic view</vt:lpstr>
      <vt:lpstr>Direkt Sicht HMDs</vt:lpstr>
      <vt:lpstr>Video HMDs</vt:lpstr>
      <vt:lpstr>See-Through HMD</vt:lpstr>
      <vt:lpstr>Stand Heute</vt:lpstr>
      <vt:lpstr>Display Technologies Projection/Large Displays</vt:lpstr>
      <vt:lpstr>Degrees of Freedom (DOF)</vt:lpstr>
      <vt:lpstr>Tracker Types</vt:lpstr>
      <vt:lpstr>Outside-In vs. Inside-Out Tracking</vt:lpstr>
      <vt:lpstr>Outside-In Tracking</vt:lpstr>
      <vt:lpstr>Inside-Out Tracking</vt:lpstr>
      <vt:lpstr>Why Does Virtual Reality Make Me Sick?</vt:lpstr>
      <vt:lpstr>Cybersickness</vt:lpstr>
      <vt:lpstr>Feedback, Sinne, Interaktion</vt:lpstr>
      <vt:lpstr>Interaktion Feedback</vt:lpstr>
      <vt:lpstr>PowerPoint Presentation</vt:lpstr>
      <vt:lpstr>History (Ausgwählte Zeitpunkte und Menschen)</vt:lpstr>
      <vt:lpstr>PowerPoint Presentation</vt:lpstr>
      <vt:lpstr>PowerPoint Presentation</vt:lpstr>
      <vt:lpstr>Panorama Museum Salzburg</vt:lpstr>
      <vt:lpstr>PowerPoint Presentation</vt:lpstr>
      <vt:lpstr>PowerPoint Presentation</vt:lpstr>
      <vt:lpstr>1990 Tom Caudell and David Mizell from Boeing coin the phrase, "Augmented Reality"</vt:lpstr>
      <vt:lpstr>PowerPoint Presentation</vt:lpstr>
      <vt:lpstr>Zukunft</vt:lpstr>
      <vt:lpstr>VR Landscape</vt:lpstr>
      <vt:lpstr>AR Landscape</vt:lpstr>
      <vt:lpstr>PowerPoint Presentation</vt:lpstr>
      <vt:lpstr>Ich will VR erleben, was brauche ich</vt:lpstr>
      <vt:lpstr>Ich will VR erleben, was brauche ich</vt:lpstr>
      <vt:lpstr>Ich will VR erleben, was brauche ich</vt:lpstr>
      <vt:lpstr>Ich will VR erleben, was brauche ich</vt:lpstr>
      <vt:lpstr>Ich will VR erleben, was brauche ich</vt:lpstr>
      <vt:lpstr>HMD Key Properties</vt:lpstr>
      <vt:lpstr>PowerPoint Presentation</vt:lpstr>
      <vt:lpstr>XR Ausprobieren  </vt:lpstr>
      <vt:lpstr>PowerPoint Presentation</vt:lpstr>
      <vt:lpstr>Anwendungsgebiete</vt:lpstr>
      <vt:lpstr>PowerPoint Presentation</vt:lpstr>
      <vt:lpstr>Display Technologies Projection/Large Displays</vt:lpstr>
      <vt:lpstr>Anwendungsgebiete</vt:lpstr>
      <vt:lpstr>Marketing/Advertising</vt:lpstr>
      <vt:lpstr>Anwendungsgebiete</vt:lpstr>
      <vt:lpstr>PowerPoint Presentation</vt:lpstr>
      <vt:lpstr>PowerPoint Presentation</vt:lpstr>
      <vt:lpstr>PowerPoint Presentation</vt:lpstr>
      <vt:lpstr>Display Technologies - Projection Mapping</vt:lpstr>
      <vt:lpstr>Anwendungsgebiete</vt:lpstr>
      <vt:lpstr>Architecture/Art/Museum</vt:lpstr>
      <vt:lpstr>PowerPoint Presentation</vt:lpstr>
      <vt:lpstr>PowerPoint Presentation</vt:lpstr>
      <vt:lpstr>PowerPoint Presentation</vt:lpstr>
      <vt:lpstr>Salzburg Museum der Moderne, Lithographie</vt:lpstr>
      <vt:lpstr>Anwendungsgebiete</vt:lpstr>
      <vt:lpstr>PowerPoint Presentation</vt:lpstr>
      <vt:lpstr>PowerPoint Presentation</vt:lpstr>
      <vt:lpstr>Display Technologies Projection/Large Displays</vt:lpstr>
      <vt:lpstr>Display Technologies Projection/Large Displays</vt:lpstr>
      <vt:lpstr>Anwendungsgebiete</vt:lpstr>
      <vt:lpstr>VR zur Therapie Angst, Depression</vt:lpstr>
      <vt:lpstr>VR zur Rehab</vt:lpstr>
      <vt:lpstr>VR zur Schmerzlinderung</vt:lpstr>
      <vt:lpstr>Anwendungsgebiete</vt:lpstr>
      <vt:lpstr>Sozial Collaborative XR</vt:lpstr>
      <vt:lpstr>Test &amp; DIY </vt:lpstr>
      <vt:lpstr>PowerPoint Presentation</vt:lpstr>
      <vt:lpstr>Bücher</vt:lpstr>
      <vt:lpstr>Reality, AR, AV, VR wo geht die Reise hin</vt:lpstr>
      <vt:lpstr>Wie halte ich mich auf dem Laufenden?</vt:lpstr>
      <vt:lpstr>Rolle der Frau in XR</vt:lpstr>
      <vt:lpstr>Oculus Rift</vt:lpstr>
      <vt:lpstr>Oculus Rift S</vt:lpstr>
      <vt:lpstr>Oculus Quest</vt:lpstr>
      <vt:lpstr>Oculus Go</vt:lpstr>
      <vt:lpstr>Cardboard</vt:lpstr>
      <vt:lpstr>Meta 2</vt:lpstr>
      <vt:lpstr>Aryzon</vt:lpstr>
      <vt:lpstr>Mobile AR</vt:lpstr>
      <vt:lpstr>Samsung Gear 360 Grad</vt:lpstr>
      <vt:lpstr>PowerPoint Presentation</vt:lpstr>
      <vt:lpstr>Uncanny Valley Akzeptanzlücke</vt:lpstr>
      <vt:lpstr>Requirements for AR in Classroom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Susanne Meerwald-Stadler</dc:creator>
  <cp:lastModifiedBy>Susanne Meerwald-Stadler</cp:lastModifiedBy>
  <cp:revision>19</cp:revision>
  <cp:lastPrinted>2020-09-01T20:31:24Z</cp:lastPrinted>
  <dcterms:created xsi:type="dcterms:W3CDTF">2020-09-01T14:36:34Z</dcterms:created>
  <dcterms:modified xsi:type="dcterms:W3CDTF">2021-08-09T11:30:20Z</dcterms:modified>
</cp:coreProperties>
</file>